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24" r:id="rId2"/>
    <p:sldId id="317" r:id="rId3"/>
    <p:sldId id="318" r:id="rId4"/>
    <p:sldId id="340" r:id="rId5"/>
    <p:sldId id="339" r:id="rId6"/>
    <p:sldId id="341" r:id="rId7"/>
    <p:sldId id="342" r:id="rId8"/>
    <p:sldId id="335" r:id="rId9"/>
    <p:sldId id="343" r:id="rId10"/>
    <p:sldId id="326" r:id="rId11"/>
    <p:sldId id="327" r:id="rId12"/>
    <p:sldId id="337" r:id="rId13"/>
    <p:sldId id="33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84" d="100"/>
          <a:sy n="84" d="100"/>
        </p:scale>
        <p:origin x="9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27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000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0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91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99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4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3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8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5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00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65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55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12/31/2017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239000" cy="3962400"/>
          </a:xfrm>
        </p:spPr>
        <p:txBody>
          <a:bodyPr>
            <a:normAutofit fontScale="925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DFKai-SB" pitchFamily="65" charset="-120"/>
                <a:ea typeface="DFKai-SB" pitchFamily="65" charset="-120"/>
              </a:rPr>
              <a:t>2017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DFKai-SB" pitchFamily="65" charset="-120"/>
                <a:ea typeface="DFKai-SB" pitchFamily="65" charset="-120"/>
              </a:rPr>
              <a:t>的結束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；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DFKai-SB" pitchFamily="65" charset="-120"/>
                <a:ea typeface="DFKai-SB" pitchFamily="65" charset="-120"/>
              </a:rPr>
              <a:t>2018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DFKai-SB" pitchFamily="65" charset="-120"/>
                <a:ea typeface="DFKai-SB" pitchFamily="65" charset="-120"/>
              </a:rPr>
              <a:t>的開始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回憶已成就的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計劃要開始的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耶穌知道祂的時候到了</a:t>
            </a: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預備門徒</a:t>
            </a:r>
            <a:endParaRPr lang="en-US" altLang="zh-CN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差遣門徒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信主的揀選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0800"/>
            <a:ext cx="6934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祂知道祂揀選的人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(18a)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要應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驗聖經的話 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(18b)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成就救恩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使人信祂 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(19)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學主的榜樣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362200"/>
            <a:ext cx="71628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要彼此洗腳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(14b)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要為比我低的洗腳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(14a,16)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是件蒙福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喜樂的事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(17)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回應主的差遣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7315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內容：為了使人能接待主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(20)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條件：是潔淨的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動力：是來自主的愛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(23,</a:t>
            </a:r>
            <a:r>
              <a:rPr lang="zh-CN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約壹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5:1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目標：為了榮耀神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(31,35)</a:t>
            </a:r>
            <a:endParaRPr lang="zh-TW" altLang="en-US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0800"/>
            <a:ext cx="70104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更深刻的體會主的愛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更謙卑的事奉人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在榮耀神中得喜樂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背景與上下文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343400"/>
          </a:xfrm>
        </p:spPr>
        <p:txBody>
          <a:bodyPr>
            <a:normAutofit fontScale="925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時間：逾越節前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地點：最後的晚餐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(2)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上下文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愛人的榮耀、或愛神的榮耀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(12:43)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耶穌、和神得榮耀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(31,32)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彼此相愛的新命令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(34,35)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愛人到底的主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58674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主愛完美的顯明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對主愛應有的回應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主愛完美的顯明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53340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愛到底的能力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愛到底的榜樣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愛到底的揀選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對主愛應該有的回應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53340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相信主的揀選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學著主的榜樣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順服主的差遣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主愛完美的顯明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53340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愛到底的能力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愛到底的榜樣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愛到底的揀選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愛人到底的能力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7315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萬有在主的手裡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從神出來、又要歸到神那去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獨特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、有意、又個人化的愛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約翰對主愛的長闊高的了解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愛人到底的榜樣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2390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洗門徒的腳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(5)</a:t>
            </a:r>
            <a:r>
              <a:rPr lang="zh-TW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謙卑的服事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為的是乾淨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(6-10)</a:t>
            </a:r>
            <a:r>
              <a:rPr lang="zh-TW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罪得潔淨</a:t>
            </a: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僕人的事奉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(14)</a:t>
            </a:r>
            <a:r>
              <a:rPr lang="zh-TW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CN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樂意的降低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主的榜樣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(15)</a:t>
            </a:r>
            <a:r>
              <a:rPr lang="zh-TW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CN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照樣去做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對主愛應有的回應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53340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相信主的揀選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學著主的榜樣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順服主的差遣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6787</TotalTime>
  <Words>490</Words>
  <Application>Microsoft Office PowerPoint</Application>
  <PresentationFormat>On-screen Show (4:3)</PresentationFormat>
  <Paragraphs>133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DFKai-SB</vt:lpstr>
      <vt:lpstr>DFKai-SB</vt:lpstr>
      <vt:lpstr>PMingLiu</vt:lpstr>
      <vt:lpstr>SimSun</vt:lpstr>
      <vt:lpstr>Arial</vt:lpstr>
      <vt:lpstr>Calibri</vt:lpstr>
      <vt:lpstr>Constantia</vt:lpstr>
      <vt:lpstr>Courier New</vt:lpstr>
      <vt:lpstr>Wingdings 2</vt:lpstr>
      <vt:lpstr>Flow</vt:lpstr>
      <vt:lpstr>前言</vt:lpstr>
      <vt:lpstr>背景與上下文</vt:lpstr>
      <vt:lpstr>愛人到底的主</vt:lpstr>
      <vt:lpstr>主愛完美的顯明</vt:lpstr>
      <vt:lpstr>對主愛應該有的回應</vt:lpstr>
      <vt:lpstr>主愛完美的顯明</vt:lpstr>
      <vt:lpstr>愛人到底的能力</vt:lpstr>
      <vt:lpstr>愛人到底的榜樣</vt:lpstr>
      <vt:lpstr>對主愛應有的回應</vt:lpstr>
      <vt:lpstr>信主的揀選</vt:lpstr>
      <vt:lpstr>學主的榜樣</vt:lpstr>
      <vt:lpstr>回應主的差遣</vt:lpstr>
      <vt:lpstr>我的回應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676</cp:revision>
  <dcterms:created xsi:type="dcterms:W3CDTF">2015-08-01T18:05:10Z</dcterms:created>
  <dcterms:modified xsi:type="dcterms:W3CDTF">2017-12-31T18:03:58Z</dcterms:modified>
</cp:coreProperties>
</file>