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24" r:id="rId2"/>
    <p:sldId id="317" r:id="rId3"/>
    <p:sldId id="344" r:id="rId4"/>
    <p:sldId id="340" r:id="rId5"/>
    <p:sldId id="339" r:id="rId6"/>
    <p:sldId id="345" r:id="rId7"/>
    <p:sldId id="341" r:id="rId8"/>
    <p:sldId id="34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3" d="100"/>
          <a:sy n="73" d="100"/>
        </p:scale>
        <p:origin x="84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2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64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67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27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67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44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03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66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44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復活與生命的主：</a:t>
            </a: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前言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86000"/>
            <a:ext cx="6781800" cy="39624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王永信牧師回天家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怎麼樣看死亡</a:t>
            </a:r>
            <a:r>
              <a:rPr lang="zh-CN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怎麼樣看生離死別</a:t>
            </a:r>
            <a:r>
              <a:rPr lang="zh-CN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怎麼樣在生離死別中</a:t>
            </a:r>
            <a:r>
              <a:rPr lang="en-US" altLang="zh-CN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,</a:t>
            </a: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更深刻的體會主的愛</a:t>
            </a:r>
            <a:r>
              <a:rPr lang="zh-CN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背景與上下文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315200" cy="43434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時間：最後的逾越節前不久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地點： 從約旦河外到伯大尼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上下文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：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猶太人要拿石頭打耶穌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(10:30)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祭司長和法利賽人要耶穌死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(11:47-53)</a:t>
            </a:r>
            <a:r>
              <a:rPr lang="zh-CN" altLang="en-US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一段人物眾多的敘事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133600"/>
            <a:ext cx="66294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拉撒路、馬大、馬利亞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、多馬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馬大家的朋友們、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猶太人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 法利賽人、該亞法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一個情節曲折的事件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458200" cy="4038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5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耶穌就多留了兩天</a:t>
            </a:r>
            <a:r>
              <a:rPr lang="en-US" altLang="zh-TW" sz="3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(6)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5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耶穌對馬大與馬利亞不同的回應</a:t>
            </a:r>
            <a:endParaRPr lang="en-US" altLang="zh-TW" sz="5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5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耶穌哭了</a:t>
            </a:r>
            <a:r>
              <a:rPr lang="en-US" altLang="zh-TW" sz="3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(35)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5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拉撒路復活</a:t>
            </a:r>
            <a:r>
              <a:rPr lang="en-US" altLang="zh-TW" sz="3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(41-44)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5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榮耀是把這些聯繫在一起的關鍵</a:t>
            </a:r>
            <a:r>
              <a:rPr lang="en-US" altLang="zh-TW" sz="3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(4,40)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對馬大顯示真理的主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086600" cy="4572000"/>
          </a:xfrm>
        </p:spPr>
        <p:txBody>
          <a:bodyPr>
            <a:normAutofit fontScale="925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就是現在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(22)</a:t>
            </a:r>
            <a:r>
              <a:rPr lang="zh-CN" altLang="en-US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己經到了信心的盡頭</a:t>
            </a:r>
            <a:endParaRPr lang="en-US" altLang="zh-TW" sz="3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必然復活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(23)</a:t>
            </a:r>
            <a:r>
              <a:rPr lang="zh-CN" altLang="en-US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應許的宣告</a:t>
            </a:r>
            <a:endParaRPr lang="en-US" altLang="zh-TW" sz="3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末世的復活 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(24)  </a:t>
            </a: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無濟於現在</a:t>
            </a:r>
            <a:endParaRPr lang="en-US" altLang="zh-TW" sz="3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我是復活、我是生命 </a:t>
            </a:r>
            <a:r>
              <a:rPr lang="en-US" altLang="zh-CN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(25,26)  </a:t>
            </a: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你信這話嗎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對馬利亞顯示恩典的主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67056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馬利亞哭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 猶太人也哭</a:t>
            </a:r>
            <a:r>
              <a:rPr lang="en-US" altLang="zh-CN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(33a)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耶穌心裏悲歎</a:t>
            </a:r>
            <a:r>
              <a:rPr lang="en-US" altLang="zh-CN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氣憤</a:t>
            </a:r>
            <a:r>
              <a:rPr lang="en-US" altLang="zh-CN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、又甚憂愁</a:t>
            </a:r>
            <a:r>
              <a:rPr lang="en-US" altLang="zh-CN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(33b)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耶穌哭了</a:t>
            </a:r>
            <a:r>
              <a:rPr lang="en-US" altLang="zh-CN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(35)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週圍人的不同反應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696200" cy="4191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門徒：我們也去和他同死吧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(16)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猶太人：你看他愛這人是何等懇切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(36);</a:t>
            </a:r>
            <a:r>
              <a:rPr lang="zh-TW" altLang="en-US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豈不能叫這人不死麼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(37)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旁觀者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：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多有信他的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(45)</a:t>
            </a:r>
            <a:endParaRPr lang="en-US" altLang="zh-CN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公會的人：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商議要殺他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(53)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我的反應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6553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我看到了主的榮耀嗎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我能體會了主的愛嗎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我對人人都信主在意嗎</a:t>
            </a:r>
            <a:r>
              <a:rPr lang="zh-CN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6909</TotalTime>
  <Words>473</Words>
  <Application>Microsoft Office PowerPoint</Application>
  <PresentationFormat>On-screen Show (4:3)</PresentationFormat>
  <Paragraphs>89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標楷體</vt:lpstr>
      <vt:lpstr>標楷體</vt:lpstr>
      <vt:lpstr>PMingLiU</vt:lpstr>
      <vt:lpstr>Arial</vt:lpstr>
      <vt:lpstr>Calibri</vt:lpstr>
      <vt:lpstr>Constantia</vt:lpstr>
      <vt:lpstr>Courier New</vt:lpstr>
      <vt:lpstr>Wingdings 2</vt:lpstr>
      <vt:lpstr>Flow</vt:lpstr>
      <vt:lpstr>復活與生命的主：前言</vt:lpstr>
      <vt:lpstr>背景與上下文</vt:lpstr>
      <vt:lpstr>一段人物眾多的敘事</vt:lpstr>
      <vt:lpstr>一個情節曲折的事件</vt:lpstr>
      <vt:lpstr>對馬大顯示真理的主</vt:lpstr>
      <vt:lpstr>對馬利亞顯示恩典的主</vt:lpstr>
      <vt:lpstr>週圍人的不同反應</vt:lpstr>
      <vt:lpstr>我的反應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ccic-cupertino</cp:lastModifiedBy>
  <cp:revision>699</cp:revision>
  <dcterms:created xsi:type="dcterms:W3CDTF">2015-08-01T18:05:10Z</dcterms:created>
  <dcterms:modified xsi:type="dcterms:W3CDTF">2018-01-14T17:29:04Z</dcterms:modified>
</cp:coreProperties>
</file>