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24" r:id="rId2"/>
    <p:sldId id="317" r:id="rId3"/>
    <p:sldId id="344" r:id="rId4"/>
    <p:sldId id="340" r:id="rId5"/>
    <p:sldId id="339" r:id="rId6"/>
    <p:sldId id="346" r:id="rId7"/>
    <p:sldId id="345" r:id="rId8"/>
    <p:sldId id="341" r:id="rId9"/>
    <p:sldId id="34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51" autoAdjust="0"/>
    <p:restoredTop sz="82184" autoAdjust="0"/>
  </p:normalViewPr>
  <p:slideViewPr>
    <p:cSldViewPr>
      <p:cViewPr varScale="1">
        <p:scale>
          <a:sx n="74" d="100"/>
          <a:sy n="74" d="100"/>
        </p:scale>
        <p:origin x="-17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1/28/2018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1/28/2018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1/28/2018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391400" cy="10668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要人得真自由的主：</a:t>
            </a:r>
            <a:r>
              <a:rPr lang="zh-CN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前言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981200"/>
            <a:ext cx="6781800" cy="44196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北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韓士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兵投奔自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由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美國人崇尚的自由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什麼是自由？真自由？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自由與真理的關係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自由與罪的關係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自由與愛的關係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背景與上下文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7315200" cy="43434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地點： 聖殿中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上文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SzPct val="50000"/>
              <a:buFont typeface="Courier New" pitchFamily="49" charset="0"/>
              <a:buChar char="o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耶穌說我是世界的光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(8:12)</a:t>
            </a:r>
          </a:p>
          <a:p>
            <a:pPr lvl="1"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SzPct val="50000"/>
              <a:buFont typeface="Courier New" pitchFamily="49" charset="0"/>
              <a:buChar char="o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有許多人就信耶穌</a:t>
            </a:r>
            <a:r>
              <a:rPr lang="en-US" altLang="zh-CN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(8:30)</a:t>
            </a:r>
            <a:r>
              <a:rPr lang="zh-CN" altLang="en-US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endParaRPr lang="en-US" altLang="zh-TW" sz="3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下文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SzPct val="50000"/>
              <a:buFont typeface="Courier New" pitchFamily="49" charset="0"/>
              <a:buChar char="o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他們拿石頭打耶穌</a:t>
            </a:r>
            <a:r>
              <a:rPr lang="en-US" altLang="zh-CN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(8:59) </a:t>
            </a:r>
          </a:p>
          <a:p>
            <a:pPr lvl="1"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3914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CN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這段經文的重要性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286000"/>
            <a:ext cx="7315200" cy="3886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對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猶太人最猛烈的批評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SzPct val="50000"/>
              <a:buFont typeface="Courier New" pitchFamily="49" charset="0"/>
              <a:buChar char="o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不是專門仇視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猶太人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SzPct val="50000"/>
              <a:buFont typeface="Courier New" pitchFamily="49" charset="0"/>
              <a:buChar char="o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講的是人普偏的光景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對人的呼召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直接的啓示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3914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耶穌對人的呼召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133600"/>
            <a:ext cx="6248400" cy="37338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做耶穌的真門徒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SzPct val="50000"/>
              <a:buFont typeface="Courier New" pitchFamily="49" charset="0"/>
              <a:buChar char="o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條件 </a:t>
            </a:r>
            <a:r>
              <a:rPr lang="en-US" altLang="zh-CN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常遵守祂的道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SzPct val="50000"/>
              <a:buFont typeface="Courier New" pitchFamily="49" charset="0"/>
              <a:buChar char="o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應許 </a:t>
            </a:r>
            <a:r>
              <a:rPr lang="en-US" altLang="zh-CN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必曉得真理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SzPct val="50000"/>
              <a:buFont typeface="Courier New" pitchFamily="49" charset="0"/>
              <a:buChar char="o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果效 </a:t>
            </a:r>
            <a:r>
              <a:rPr lang="en-US" altLang="zh-CN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得自由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3914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人對自由的誤解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133600"/>
            <a:ext cx="7391400" cy="40386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政治上的自由不是真自由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種族上的自由不是真自由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道德上的自由不是真自由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宗教上的自由不是真自由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真理上的自由才是真自由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3914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什麼是自由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2743200"/>
            <a:ext cx="5562600" cy="38100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不是隨心所慾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不是能收能放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不是自治自主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而是換了主人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3914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真理裡的自由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33600"/>
            <a:ext cx="7772400" cy="44958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我不是自己的主人</a:t>
            </a: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；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罪才是</a:t>
            </a: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！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我無法自己得到快樂滿足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、只能在愛的關係中得到自由</a:t>
            </a:r>
            <a:endParaRPr lang="en-US" altLang="zh-TW" sz="2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罪是自由最大的敵人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真理的自由來自主人的更換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天父的愛擺脫了罪對我的轄治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3914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真理與自由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133600"/>
            <a:ext cx="6477000" cy="4495800"/>
          </a:xfrm>
        </p:spPr>
        <p:txBody>
          <a:bodyPr>
            <a:normAutofit fontScale="92500"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真自由是建築在真理上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得自由是曉得真理的表現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真理不只是知識上的認知，而是在實踐中的體驗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得真自由的秘訣是 </a:t>
            </a:r>
            <a:r>
              <a:rPr lang="en-US" altLang="zh-TW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常常遵守主的道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主的呼召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209800"/>
            <a:ext cx="7543800" cy="49530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做主的真門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徒是得自由唯一的途徑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要經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常</a:t>
            </a:r>
            <a:r>
              <a:rPr lang="zh-TW" altLang="en-US" sz="4400" dirty="0" smtClean="0"/>
              <a:t>、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恆久的順服主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要認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識主的身份 </a:t>
            </a:r>
            <a:r>
              <a:rPr lang="zh-TW" altLang="en-US" sz="3200" dirty="0" smtClean="0"/>
              <a:t>：</a:t>
            </a:r>
            <a:r>
              <a:rPr lang="zh-TW" altLang="en-US" sz="4000" dirty="0" smtClean="0">
                <a:solidFill>
                  <a:schemeClr val="tx2"/>
                </a:solidFill>
              </a:rPr>
              <a:t>「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我是</a:t>
            </a:r>
            <a:r>
              <a:rPr lang="zh-TW" altLang="en-US" sz="4000" dirty="0" smtClean="0">
                <a:solidFill>
                  <a:schemeClr val="tx2"/>
                </a:solidFill>
              </a:rPr>
              <a:t>」</a:t>
            </a:r>
            <a:endParaRPr lang="en-US" altLang="zh-TW" sz="4000" b="1" dirty="0" smtClean="0">
              <a:solidFill>
                <a:schemeClr val="tx2"/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從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奴僕到兒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子的快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樂 </a:t>
            </a:r>
            <a:r>
              <a:rPr lang="en-US" altLang="zh-TW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這才是真自由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7326</TotalTime>
  <Words>491</Words>
  <Application>Microsoft Office PowerPoint</Application>
  <PresentationFormat>On-screen Show (4:3)</PresentationFormat>
  <Paragraphs>108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要人得真自由的主：前言</vt:lpstr>
      <vt:lpstr>背景與上下文</vt:lpstr>
      <vt:lpstr>這段經文的重要性</vt:lpstr>
      <vt:lpstr>耶穌對人的呼召</vt:lpstr>
      <vt:lpstr>人對自由的誤解</vt:lpstr>
      <vt:lpstr>什麼是自由</vt:lpstr>
      <vt:lpstr>真理裡的自由</vt:lpstr>
      <vt:lpstr>真理與自由</vt:lpstr>
      <vt:lpstr>主的呼召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738</cp:revision>
  <dcterms:created xsi:type="dcterms:W3CDTF">2015-08-01T18:05:10Z</dcterms:created>
  <dcterms:modified xsi:type="dcterms:W3CDTF">2018-01-28T16:17:41Z</dcterms:modified>
</cp:coreProperties>
</file>