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4" r:id="rId2"/>
    <p:sldId id="317" r:id="rId3"/>
    <p:sldId id="344" r:id="rId4"/>
    <p:sldId id="348" r:id="rId5"/>
    <p:sldId id="340" r:id="rId6"/>
    <p:sldId id="349" r:id="rId7"/>
    <p:sldId id="346" r:id="rId8"/>
    <p:sldId id="339" r:id="rId9"/>
    <p:sldId id="351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696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使瞎眼得看見的主：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0800"/>
            <a:ext cx="63246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基督徒怎麼樣看苦難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見證中常聽到的比喻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約翰喜歡用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的「看見」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772400" cy="3581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怎麼面對苦難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的問題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對主的認識到什麼程度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奉主差遣的回應是什麼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瞎眼得看見會有怎樣的反應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上下文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7086600" cy="2743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上文：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我是世界的光 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(8:12)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下文：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我是好牧人 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(10:11)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苦難問題的焦點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0800"/>
            <a:ext cx="59436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耶穌看見的是在苦難中的人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門徒想要知道的是誰犯了罪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苦難問題的核心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3152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不是在於尋找</a:t>
            </a:r>
            <a:r>
              <a:rPr lang="zh-CN" altLang="en-US" sz="43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苦難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的前因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SzPct val="40000"/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不能用簡單的因果論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而是要知道</a:t>
            </a:r>
            <a:r>
              <a:rPr lang="zh-CN" altLang="en-US" sz="43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苦難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存在的目的</a:t>
            </a:r>
            <a:endParaRPr lang="en-US" altLang="zh-TW" sz="4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SzPct val="40000"/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苦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難違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反了神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創造的原則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SzPct val="40000"/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苦難能彰顯神作為的榮耀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6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作主工的緊迫性</a:t>
            </a:r>
            <a:endParaRPr lang="en-US" sz="6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14600"/>
            <a:ext cx="6858000" cy="3505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時間上的緊迫性</a:t>
            </a:r>
            <a:endParaRPr lang="en-US" altLang="zh-CN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光明與黑暗的不相容</a:t>
            </a:r>
            <a:endParaRPr lang="en-US" altLang="zh-TW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奉差遣是非作不可的工</a:t>
            </a:r>
            <a:endParaRPr lang="en-US" altLang="zh-CN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作工的是主、還是我們</a:t>
            </a: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dirty="0" smtClean="0"/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6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主工的內容</a:t>
            </a:r>
            <a:endParaRPr lang="en-US" sz="6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590800"/>
            <a:ext cx="4800600" cy="4038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身體的醫治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靈性的甦醒</a:t>
            </a:r>
            <a:endParaRPr lang="en-US" altLang="zh-TW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律法的精意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全人的敬拜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dirty="0" smtClean="0"/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討飯的瞎子對主的認識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438400"/>
            <a:ext cx="39624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有一個人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(9:11)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是個先知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(9:17)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從神來的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(9:33)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神的兒子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(9:36)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敬拜耶穌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(9:38)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法利賽人對主的認識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6324600" cy="4038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不守安息日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(9:16)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不信能醫好瞎眼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(9:18)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不能得榮耀的罪人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(9:24)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不知道祂從那裡來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(9:29)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主對瞎眼與看見的解釋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6705600" cy="3200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為審判而來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(9:39a)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瞎眼與看見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(9:39b)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自我的覺醒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(9:41)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7980</TotalTime>
  <Words>400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使瞎眼得看見的主：前言</vt:lpstr>
      <vt:lpstr>上下文</vt:lpstr>
      <vt:lpstr>苦難問題的焦點</vt:lpstr>
      <vt:lpstr>苦難問題的核心</vt:lpstr>
      <vt:lpstr>   作主工的緊迫性</vt:lpstr>
      <vt:lpstr>   主工的內容</vt:lpstr>
      <vt:lpstr>討飯的瞎子對主的認識</vt:lpstr>
      <vt:lpstr>法利賽人對主的認識</vt:lpstr>
      <vt:lpstr>主對瞎眼與看見的解釋</vt:lpstr>
      <vt:lpstr>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790</cp:revision>
  <dcterms:created xsi:type="dcterms:W3CDTF">2015-08-01T18:05:10Z</dcterms:created>
  <dcterms:modified xsi:type="dcterms:W3CDTF">2018-02-18T16:27:12Z</dcterms:modified>
</cp:coreProperties>
</file>