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84" d="100"/>
          <a:sy n="84" d="100"/>
        </p:scale>
        <p:origin x="9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7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6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117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9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115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71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37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87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67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11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04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要求門徒付代價的主：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09800"/>
            <a:ext cx="62484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使命、復興、與傳承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使命要求看見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看見帶出行動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行動顯明復興</a:t>
            </a:r>
            <a:endParaRPr lang="en-US" altLang="zh-CN" sz="3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做一個付代價的門徒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4775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6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</a:t>
            </a:r>
            <a:endParaRPr lang="en-US" sz="6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362200"/>
            <a:ext cx="5715000" cy="4038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價值觀的重整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意志上的決定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老我的對付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愛人的行動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dirty="0" smtClean="0"/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0228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上下文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620000" cy="4572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上文：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馬利亞香膏抹主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(12:1-8)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主騎驢進耶路撒冷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(12:12-18)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法利賽人和希利尼人不同的反應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(12:10,19,20)</a:t>
            </a: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下文：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3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主對門徒的教導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(13:-17:)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6308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主把自己啓示給們徒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971800"/>
            <a:ext cx="5943600" cy="2971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上十字架是得容耀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藉著死換許多的生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經歷死來榮耀父神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367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主要門徒效法祂的死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895600"/>
            <a:ext cx="7543800" cy="2667000"/>
          </a:xfrm>
        </p:spPr>
        <p:txBody>
          <a:bodyPr>
            <a:normAutofit fontScale="925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真理的啟示帶來了生命的對付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要真正的看見主</a:t>
            </a:r>
            <a:r>
              <a:rPr lang="zh-TW" altLang="en-US" sz="3600" dirty="0" smtClean="0"/>
              <a:t>，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就得效法主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重價的恩典要求有重價的回應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361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一條難走的路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55626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掉在地裏死了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在這個世界上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恨惡自己的生命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跟從主的死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服事主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5055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一條得容耀的路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514600"/>
            <a:ext cx="54102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結出許多子粒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保守生命到永生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跟從主的榮耀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得著父的尊重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4220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391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主的邀請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895600"/>
            <a:ext cx="5334000" cy="3124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實實在在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en-US" altLang="zh-CN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若有人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就當</a:t>
            </a:r>
            <a:r>
              <a:rPr lang="en-US" altLang="zh-CN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也要</a:t>
            </a:r>
            <a:r>
              <a:rPr lang="en-US" altLang="zh-CN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必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8490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391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主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重價的恩典</a:t>
            </a:r>
            <a:endParaRPr lang="en-US" sz="6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514600"/>
            <a:ext cx="5029200" cy="3505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心裏憂愁</a:t>
            </a:r>
            <a:endParaRPr lang="en-US" altLang="zh-CN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說什麼才好</a:t>
            </a:r>
            <a:endParaRPr lang="en-US" altLang="zh-TW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救我脫離</a:t>
            </a:r>
            <a:endParaRPr lang="en-US" altLang="zh-TW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為這時候而來</a:t>
            </a:r>
            <a:endParaRPr lang="en-US" altLang="zh-TW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dirty="0" smtClean="0"/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228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6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要求有</a:t>
            </a:r>
            <a:r>
              <a:rPr lang="zh-CN" altLang="en-US" sz="6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重價的回應</a:t>
            </a:r>
            <a:endParaRPr lang="en-US" sz="6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362200"/>
            <a:ext cx="5105400" cy="4038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全然委身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棄絕舊我</a:t>
            </a:r>
            <a:endParaRPr lang="en-US" altLang="zh-TW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跟從服事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愛神愛人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dirty="0" smtClean="0"/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110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7326</TotalTime>
  <Words>342</Words>
  <Application>Microsoft Office PowerPoint</Application>
  <PresentationFormat>On-screen Show (4:3)</PresentationFormat>
  <Paragraphs>115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標楷體</vt:lpstr>
      <vt:lpstr>標楷體</vt:lpstr>
      <vt:lpstr>新細明體</vt:lpstr>
      <vt:lpstr>Arial</vt:lpstr>
      <vt:lpstr>Calibri</vt:lpstr>
      <vt:lpstr>Constantia</vt:lpstr>
      <vt:lpstr>Wingdings 2</vt:lpstr>
      <vt:lpstr>Flow</vt:lpstr>
      <vt:lpstr>要求門徒付代價的主：前言</vt:lpstr>
      <vt:lpstr>上下文</vt:lpstr>
      <vt:lpstr>主把自己啓示給們徒</vt:lpstr>
      <vt:lpstr>主要門徒效法祂的死</vt:lpstr>
      <vt:lpstr>一條難走的路</vt:lpstr>
      <vt:lpstr>一條得容耀的路</vt:lpstr>
      <vt:lpstr>主的邀請</vt:lpstr>
      <vt:lpstr>   主重價的恩典</vt:lpstr>
      <vt:lpstr>   要求有重價的回應</vt:lpstr>
      <vt:lpstr>   我的回應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739</cp:revision>
  <dcterms:created xsi:type="dcterms:W3CDTF">2015-08-01T18:05:10Z</dcterms:created>
  <dcterms:modified xsi:type="dcterms:W3CDTF">2018-03-11T17:25:18Z</dcterms:modified>
</cp:coreProperties>
</file>