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2" r:id="rId5"/>
    <p:sldId id="270" r:id="rId6"/>
    <p:sldId id="266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3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09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7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5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6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F91345-144B-46FA-9922-45A43C32136E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ADAD-0BE5-4DE5-83EB-237302B4C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8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ingthroughdark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597" cy="5839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6DE64-B0AF-4A73-A760-26132FFFE645}"/>
              </a:ext>
            </a:extLst>
          </p:cNvPr>
          <p:cNvSpPr txBox="1"/>
          <p:nvPr/>
        </p:nvSpPr>
        <p:spPr>
          <a:xfrm>
            <a:off x="891309" y="4754880"/>
            <a:ext cx="73613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</a:rPr>
              <a:t>沒有隱藏</a:t>
            </a:r>
            <a:endParaRPr lang="en-US" altLang="zh-CN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algn="r"/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——</a:t>
            </a:r>
            <a:r>
              <a:rPr lang="zh-CN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</a:rPr>
              <a:t>但以理書第六章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3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niel_Praying_1343-8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4702"/>
          <a:stretch>
            <a:fillRect/>
          </a:stretch>
        </p:blipFill>
        <p:spPr>
          <a:xfrm>
            <a:off x="457200" y="1371600"/>
            <a:ext cx="511971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aniel_lions_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521999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08BD81-44A7-4652-BF79-71389795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zh-TW" altLang="en-US" sz="4000" dirty="0">
                <a:solidFill>
                  <a:srgbClr val="FFFF00"/>
                </a:solidFill>
              </a:rPr>
              <a:t>但以理書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28DDC-04A3-4092-B5A8-92E46F94A1D1}"/>
              </a:ext>
            </a:extLst>
          </p:cNvPr>
          <p:cNvSpPr txBox="1"/>
          <p:nvPr/>
        </p:nvSpPr>
        <p:spPr>
          <a:xfrm>
            <a:off x="457200" y="4701570"/>
            <a:ext cx="166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/>
              <a:t>六 </a:t>
            </a:r>
            <a:r>
              <a:rPr lang="en-US" altLang="zh-CN" sz="2800" i="1" dirty="0"/>
              <a:t>1</a:t>
            </a:r>
            <a:r>
              <a:rPr lang="zh-CN" altLang="en-US" sz="2800" i="1" dirty="0"/>
              <a:t>～</a:t>
            </a:r>
            <a:r>
              <a:rPr lang="en-US" altLang="zh-CN" sz="2800" i="1" dirty="0"/>
              <a:t>10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8C53D-B6D1-4307-82AA-C90C0BBBA37B}"/>
              </a:ext>
            </a:extLst>
          </p:cNvPr>
          <p:cNvSpPr txBox="1"/>
          <p:nvPr/>
        </p:nvSpPr>
        <p:spPr>
          <a:xfrm>
            <a:off x="6876854" y="2355866"/>
            <a:ext cx="1809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/>
              <a:t>六 </a:t>
            </a:r>
            <a:r>
              <a:rPr lang="en-US" altLang="zh-CN" sz="2800" i="1" dirty="0"/>
              <a:t>16</a:t>
            </a:r>
            <a:r>
              <a:rPr lang="zh-CN" altLang="en-US" sz="2800" i="1" dirty="0"/>
              <a:t>～</a:t>
            </a:r>
            <a:r>
              <a:rPr lang="en-US" altLang="zh-CN" sz="2800" i="1" dirty="0"/>
              <a:t>23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748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gnifier.png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18" y="279111"/>
            <a:ext cx="5826265" cy="606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FF00"/>
                </a:solidFill>
              </a:rPr>
              <a:t>觀察</a:t>
            </a:r>
            <a:r>
              <a:rPr lang="en-US" altLang="zh-TW" sz="4000" dirty="0">
                <a:solidFill>
                  <a:srgbClr val="FFFF00"/>
                </a:solidFill>
              </a:rPr>
              <a:t>· </a:t>
            </a:r>
            <a:r>
              <a:rPr lang="zh-TW" altLang="en-US" sz="4000" dirty="0">
                <a:solidFill>
                  <a:srgbClr val="FFFF00"/>
                </a:solidFill>
              </a:rPr>
              <a:t>但以理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i="1" dirty="0"/>
              <a:t>行事</a:t>
            </a:r>
            <a:r>
              <a:rPr lang="zh-TW" altLang="en-US" sz="4000" dirty="0"/>
              <a:t>：讓人無可指摘</a:t>
            </a:r>
            <a:endParaRPr lang="en-US" altLang="zh-TW" sz="4000" dirty="0"/>
          </a:p>
          <a:p>
            <a:r>
              <a:rPr lang="zh-TW" altLang="en-US" sz="4000" i="1" dirty="0"/>
              <a:t>為人</a:t>
            </a:r>
            <a:r>
              <a:rPr lang="zh-TW" altLang="en-US" sz="4000" dirty="0"/>
              <a:t>：忠心正直</a:t>
            </a:r>
            <a:endParaRPr lang="en-US" altLang="zh-TW" sz="4000" dirty="0"/>
          </a:p>
          <a:p>
            <a:r>
              <a:rPr lang="zh-TW" altLang="en-US" sz="4000" i="1" dirty="0"/>
              <a:t>用心</a:t>
            </a:r>
            <a:r>
              <a:rPr lang="zh-TW" altLang="en-US" sz="4000" dirty="0"/>
              <a:t>：對神完全信靠</a:t>
            </a:r>
            <a:endParaRPr lang="en-US" altLang="zh-TW" sz="4000" dirty="0"/>
          </a:p>
          <a:p>
            <a:pPr marL="0" indent="0">
              <a:buNone/>
            </a:pPr>
            <a:endParaRPr lang="en-US" dirty="0"/>
          </a:p>
          <a:p>
            <a:pPr lvl="4"/>
            <a:r>
              <a:rPr lang="zh-TW" altLang="en-US" sz="4000" dirty="0">
                <a:solidFill>
                  <a:srgbClr val="FFFF00"/>
                </a:solidFill>
              </a:rPr>
              <a:t>在人面前沒有隱藏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DEA9E97-9B9D-4C27-AF9B-B0FBE2FDA0C2}"/>
              </a:ext>
            </a:extLst>
          </p:cNvPr>
          <p:cNvSpPr txBox="1"/>
          <p:nvPr/>
        </p:nvSpPr>
        <p:spPr>
          <a:xfrm>
            <a:off x="5259358" y="2905780"/>
            <a:ext cx="2689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/>
              <a:t>創世記三 </a:t>
            </a:r>
            <a:r>
              <a:rPr lang="en-US" altLang="zh-CN" sz="2800" i="1" dirty="0"/>
              <a:t>8</a:t>
            </a:r>
            <a:r>
              <a:rPr lang="zh-CN" altLang="en-US" sz="2800" i="1" dirty="0"/>
              <a:t>～</a:t>
            </a:r>
            <a:r>
              <a:rPr lang="en-US" altLang="zh-CN" sz="2800" i="1" dirty="0"/>
              <a:t>10</a:t>
            </a:r>
            <a:endParaRPr lang="en-US" sz="2800" i="1" dirty="0"/>
          </a:p>
        </p:txBody>
      </p:sp>
      <p:pic>
        <p:nvPicPr>
          <p:cNvPr id="4" name="Picture 3" descr="adam_eve_hi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416300"/>
            <a:ext cx="5080000" cy="344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FF00"/>
                </a:solidFill>
              </a:rPr>
              <a:t>在人面前沒有隱藏</a:t>
            </a:r>
            <a:endParaRPr lang="en-US" altLang="zh-TW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i="1" dirty="0"/>
              <a:t>隱藏的現象</a:t>
            </a:r>
            <a:endParaRPr lang="en-US" altLang="zh-TW" sz="4000" i="1" dirty="0"/>
          </a:p>
          <a:p>
            <a:pPr marL="914416" lvl="2" indent="0">
              <a:buNone/>
            </a:pPr>
            <a:endParaRPr lang="en-US" altLang="zh-TW" sz="800" dirty="0"/>
          </a:p>
          <a:p>
            <a:pPr marL="914416" lvl="2" indent="0">
              <a:buNone/>
            </a:pPr>
            <a:r>
              <a:rPr lang="zh-TW" altLang="en-US" sz="3600" dirty="0"/>
              <a:t>缺乏</a:t>
            </a:r>
            <a:r>
              <a:rPr lang="zh-TW" altLang="en-US" sz="3600" dirty="0">
                <a:solidFill>
                  <a:srgbClr val="FFFF00"/>
                </a:solidFill>
              </a:rPr>
              <a:t>關注</a:t>
            </a:r>
            <a:endParaRPr lang="en-US" altLang="zh-TW" sz="3600" dirty="0">
              <a:solidFill>
                <a:srgbClr val="FFFF00"/>
              </a:solidFill>
            </a:endParaRPr>
          </a:p>
          <a:p>
            <a:pPr marL="914416" lvl="2" indent="0">
              <a:buNone/>
            </a:pPr>
            <a:r>
              <a:rPr lang="zh-TW" altLang="en-US" sz="3600" dirty="0"/>
              <a:t>缺乏</a:t>
            </a:r>
            <a:r>
              <a:rPr lang="zh-TW" altLang="en-US" sz="3600" dirty="0">
                <a:solidFill>
                  <a:srgbClr val="FFFF00"/>
                </a:solidFill>
              </a:rPr>
              <a:t>分別</a:t>
            </a:r>
            <a:endParaRPr lang="en-US" altLang="zh-TW" sz="3600" dirty="0">
              <a:solidFill>
                <a:srgbClr val="FFFF00"/>
              </a:solidFill>
            </a:endParaRPr>
          </a:p>
          <a:p>
            <a:pPr marL="914416" lvl="2" indent="0">
              <a:buNone/>
            </a:pPr>
            <a:endParaRPr lang="en-US" altLang="zh-TW" sz="1800" i="1" dirty="0"/>
          </a:p>
          <a:p>
            <a:r>
              <a:rPr lang="zh-TW" altLang="en-US" sz="4000" i="1" dirty="0"/>
              <a:t>隱藏的根本</a:t>
            </a:r>
            <a:endParaRPr lang="en-US" altLang="zh-TW" sz="4000" i="1" dirty="0"/>
          </a:p>
          <a:p>
            <a:pPr marL="914416" lvl="2" indent="0">
              <a:buNone/>
            </a:pPr>
            <a:endParaRPr lang="en-US" altLang="zh-TW" sz="4000" dirty="0"/>
          </a:p>
        </p:txBody>
      </p:sp>
      <p:pic>
        <p:nvPicPr>
          <p:cNvPr id="6" name="Picture 5" descr="A person standing in a kitchen&#10;&#10;Description generated with high confidence">
            <a:extLst>
              <a:ext uri="{FF2B5EF4-FFF2-40B4-BE49-F238E27FC236}">
                <a16:creationId xmlns:a16="http://schemas.microsoft.com/office/drawing/2014/main" id="{BDB8A090-3F04-44F3-94B4-D2D06F1D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6324600" cy="3400425"/>
          </a:xfrm>
          <a:prstGeom prst="rect">
            <a:avLst/>
          </a:prstGeom>
        </p:spPr>
      </p:pic>
      <p:pic>
        <p:nvPicPr>
          <p:cNvPr id="8" name="Picture 7" descr="A picture containing person, man, outdoor, building&#10;&#10;Description generated with very high confidence">
            <a:extLst>
              <a:ext uri="{FF2B5EF4-FFF2-40B4-BE49-F238E27FC236}">
                <a16:creationId xmlns:a16="http://schemas.microsoft.com/office/drawing/2014/main" id="{CC98E7E3-CAFD-4CB0-8729-13931C50A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6572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iel-praying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20" y="0"/>
            <a:ext cx="4361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FF00"/>
                </a:solidFill>
              </a:rPr>
              <a:t>在神面前沒有隱藏</a:t>
            </a:r>
            <a:endParaRPr lang="en-US" altLang="zh-TW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i="1" dirty="0"/>
              <a:t>禱告</a:t>
            </a:r>
            <a:endParaRPr lang="en-US" altLang="zh-TW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C4156-6A85-4E62-853E-2DD82575F884}"/>
              </a:ext>
            </a:extLst>
          </p:cNvPr>
          <p:cNvSpPr txBox="1"/>
          <p:nvPr/>
        </p:nvSpPr>
        <p:spPr>
          <a:xfrm>
            <a:off x="593889" y="3200400"/>
            <a:ext cx="3864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“我說話、禱告，承認我的罪和本國之民以色列的罪。”</a:t>
            </a:r>
            <a:endParaRPr lang="en-US" altLang="zh-TW" sz="3200" dirty="0"/>
          </a:p>
          <a:p>
            <a:endParaRPr lang="en-US" altLang="zh-TW" sz="1600" dirty="0"/>
          </a:p>
          <a:p>
            <a:pPr algn="r"/>
            <a:r>
              <a:rPr lang="zh-TW" altLang="en-US" sz="3200" dirty="0"/>
              <a:t>（</a:t>
            </a:r>
            <a:r>
              <a:rPr lang="zh-TW" altLang="en-US" sz="3200" i="1" dirty="0"/>
              <a:t>但九</a:t>
            </a:r>
            <a:r>
              <a:rPr lang="en-US" altLang="zh-TW" sz="3200" i="1" dirty="0"/>
              <a:t>20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20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80g-wallpapers-454811106-1920x1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神沒有隱藏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723" y="1712154"/>
            <a:ext cx="7783884" cy="4195481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i="1" dirty="0"/>
              <a:t>神在掌權</a:t>
            </a:r>
            <a:endParaRPr lang="en-US" altLang="zh-TW" sz="4000" i="1" dirty="0"/>
          </a:p>
          <a:p>
            <a:pPr algn="r"/>
            <a:r>
              <a:rPr lang="zh-TW" altLang="en-US" sz="4000" i="1" dirty="0"/>
              <a:t>神在拯救</a:t>
            </a:r>
            <a:endParaRPr lang="en-US" altLang="zh-TW" sz="4000" i="1" dirty="0"/>
          </a:p>
          <a:p>
            <a:pPr algn="r"/>
            <a:r>
              <a:rPr lang="zh-TW" altLang="en-US" sz="4000" i="1" dirty="0"/>
              <a:t>神在啟示</a:t>
            </a:r>
            <a:endParaRPr lang="en-US" altLang="zh-TW" sz="4000" i="1" dirty="0"/>
          </a:p>
          <a:p>
            <a:pPr algn="r"/>
            <a:r>
              <a:rPr lang="zh-TW" altLang="en-US" sz="4000" i="1" dirty="0"/>
              <a:t>神在彰顯</a:t>
            </a:r>
            <a:endParaRPr lang="en-US" altLang="zh-TW" sz="4000" i="1" dirty="0"/>
          </a:p>
        </p:txBody>
      </p:sp>
    </p:spTree>
    <p:extLst>
      <p:ext uri="{BB962C8B-B14F-4D97-AF65-F5344CB8AC3E}">
        <p14:creationId xmlns:p14="http://schemas.microsoft.com/office/powerpoint/2010/main" val="21955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_light_do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35904" cy="684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FF00"/>
                </a:solidFill>
              </a:rPr>
              <a:t>“沒有隱藏”的生命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315200" cy="4195481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在人面前沒有隱藏</a:t>
            </a:r>
            <a:endParaRPr lang="en-US" altLang="zh-TW" sz="4000" i="1" dirty="0"/>
          </a:p>
          <a:p>
            <a:r>
              <a:rPr lang="zh-TW" altLang="en-US" sz="4000" dirty="0"/>
              <a:t>在神面前沒有隱藏</a:t>
            </a:r>
            <a:endParaRPr lang="en-US" altLang="zh-TW" sz="4000" dirty="0"/>
          </a:p>
          <a:p>
            <a:r>
              <a:rPr lang="zh-TW" altLang="en-US" sz="4000" dirty="0"/>
              <a:t>神沒有隱藏</a:t>
            </a:r>
            <a:endParaRPr lang="en-US" altLang="zh-TW" sz="4000" i="1" dirty="0"/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2E882730-E5E5-4129-846C-8CFBF14E820F}"/>
              </a:ext>
            </a:extLst>
          </p:cNvPr>
          <p:cNvSpPr/>
          <p:nvPr/>
        </p:nvSpPr>
        <p:spPr>
          <a:xfrm>
            <a:off x="1371600" y="1554480"/>
            <a:ext cx="2441542" cy="1583703"/>
          </a:xfrm>
          <a:prstGeom prst="curvedDownArrow">
            <a:avLst/>
          </a:prstGeom>
          <a:solidFill>
            <a:srgbClr val="FFC00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C8AE851C-6F55-46D9-AE0F-3538B38CD889}"/>
              </a:ext>
            </a:extLst>
          </p:cNvPr>
          <p:cNvSpPr/>
          <p:nvPr/>
        </p:nvSpPr>
        <p:spPr>
          <a:xfrm rot="10800000">
            <a:off x="1234440" y="3200400"/>
            <a:ext cx="2441542" cy="1583703"/>
          </a:xfrm>
          <a:prstGeom prst="curvedDownArrow">
            <a:avLst/>
          </a:prstGeom>
          <a:solidFill>
            <a:srgbClr val="FFC00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3419</TotalTime>
  <Words>134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LiSu</vt:lpstr>
      <vt:lpstr>Microsoft YaHei UI Light</vt:lpstr>
      <vt:lpstr>新細明體</vt:lpstr>
      <vt:lpstr>宋体</vt:lpstr>
      <vt:lpstr>Arial</vt:lpstr>
      <vt:lpstr>Century Gothic</vt:lpstr>
      <vt:lpstr>Wingdings 3</vt:lpstr>
      <vt:lpstr>Ion</vt:lpstr>
      <vt:lpstr>PowerPoint Presentation</vt:lpstr>
      <vt:lpstr>但以理書</vt:lpstr>
      <vt:lpstr>觀察· 但以理</vt:lpstr>
      <vt:lpstr>在人面前沒有隱藏</vt:lpstr>
      <vt:lpstr>在神面前沒有隱藏</vt:lpstr>
      <vt:lpstr>神沒有隱藏</vt:lpstr>
      <vt:lpstr>“沒有隱藏”的生命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Yu</dc:creator>
  <cp:lastModifiedBy>Jim Yu</cp:lastModifiedBy>
  <cp:revision>35</cp:revision>
  <dcterms:created xsi:type="dcterms:W3CDTF">2018-04-10T04:22:02Z</dcterms:created>
  <dcterms:modified xsi:type="dcterms:W3CDTF">2018-05-27T00:07:59Z</dcterms:modified>
</cp:coreProperties>
</file>