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24" r:id="rId2"/>
    <p:sldId id="360" r:id="rId3"/>
    <p:sldId id="359" r:id="rId4"/>
    <p:sldId id="317" r:id="rId5"/>
    <p:sldId id="356" r:id="rId6"/>
    <p:sldId id="358" r:id="rId7"/>
    <p:sldId id="361" r:id="rId8"/>
    <p:sldId id="357" r:id="rId9"/>
    <p:sldId id="34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建造教會 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743200"/>
            <a:ext cx="5486400" cy="3810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前言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國內教會的興旺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中國本地的宣教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我們教會的植堂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建造教會 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743200"/>
            <a:ext cx="6477000" cy="3810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建造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主的聖殿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(2:20,21)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神藉聖靈居住的所在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(2:22)</a:t>
            </a:r>
            <a:endParaRPr lang="en-US" altLang="zh-CN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建造教會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248400" cy="3048000"/>
          </a:xfrm>
        </p:spPr>
        <p:txBody>
          <a:bodyPr>
            <a:normAutofit/>
          </a:bodyPr>
          <a:lstStyle/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建造教會的必然性</a:t>
            </a:r>
            <a:endParaRPr lang="en-US" altLang="zh-TW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建造教會的原因</a:t>
            </a:r>
            <a:endParaRPr lang="en-US" altLang="zh-CN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建造教會的材料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建造教會的合一性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建造教會的必然性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248400" cy="3048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Clr>
                <a:srgbClr val="0BD0D9"/>
              </a:buClr>
              <a:buNone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 樣 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與神關係的建立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(2:1-7)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自我價值觀的重整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(2:8-10)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人際關係的恢復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(2:11-18)</a:t>
            </a: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建造教會的原因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248400" cy="3048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Clr>
                <a:srgbClr val="0BD0D9"/>
              </a:buClr>
              <a:buNone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是我們轉變的身份：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不再是外人和客旅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(2:19a)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與聖徒同國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(2:19b)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是神家裡的人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(2:19c)</a:t>
            </a: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嘉峪關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248400" cy="3048000"/>
          </a:xfrm>
        </p:spPr>
        <p:txBody>
          <a:bodyPr>
            <a:normAutofit/>
          </a:bodyPr>
          <a:lstStyle/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4" name="Picture 3" descr="jennifer 27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152400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建造教會的材料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248400" cy="3048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Clr>
                <a:srgbClr val="0BD0D9"/>
              </a:buClr>
              <a:buNone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是我們成 長的生命：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使徒和先知的根基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(2:20a)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基督為中心的生命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(2:20b)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教會事奉的參與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(2:21a)</a:t>
            </a: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建造教會的合一性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248400" cy="36576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Clr>
                <a:srgbClr val="0BD0D9"/>
              </a:buClr>
              <a:buNone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因為我們有相同的：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聖經 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(2:20a)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房角石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(2:20b)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連結 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(2:21a)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聖靈 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(2:22b)</a:t>
            </a: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我對建造教會的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回應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86000"/>
            <a:ext cx="5867400" cy="4038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命感是源於我改變的生命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命的成長脫不了我屬靈的家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成長的生命使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我合一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參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在建造教會上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52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8266</TotalTime>
  <Words>322</Words>
  <Application>Microsoft Office PowerPoint</Application>
  <PresentationFormat>On-screen Show (4:3)</PresentationFormat>
  <Paragraphs>120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建造教會 </vt:lpstr>
      <vt:lpstr>建造教會 </vt:lpstr>
      <vt:lpstr>建造教會</vt:lpstr>
      <vt:lpstr>建造教會的必然性</vt:lpstr>
      <vt:lpstr>建造教會的原因</vt:lpstr>
      <vt:lpstr>嘉峪關</vt:lpstr>
      <vt:lpstr>建造教會的材料</vt:lpstr>
      <vt:lpstr>建造教會的合一性</vt:lpstr>
      <vt:lpstr>我對建造教會的回應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826</cp:revision>
  <dcterms:created xsi:type="dcterms:W3CDTF">2015-08-01T18:05:10Z</dcterms:created>
  <dcterms:modified xsi:type="dcterms:W3CDTF">2018-06-10T15:27:26Z</dcterms:modified>
</cp:coreProperties>
</file>