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24" r:id="rId2"/>
    <p:sldId id="370" r:id="rId3"/>
    <p:sldId id="371" r:id="rId4"/>
    <p:sldId id="360" r:id="rId5"/>
    <p:sldId id="372" r:id="rId6"/>
    <p:sldId id="356" r:id="rId7"/>
    <p:sldId id="368" r:id="rId8"/>
    <p:sldId id="373" r:id="rId9"/>
    <p:sldId id="3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751" autoAdjust="0"/>
    <p:restoredTop sz="82184" autoAdjust="0"/>
  </p:normalViewPr>
  <p:slideViewPr>
    <p:cSldViewPr>
      <p:cViewPr varScale="1">
        <p:scale>
          <a:sx n="84" d="100"/>
          <a:sy n="84" d="100"/>
        </p:scale>
        <p:origin x="9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3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44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9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4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98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9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96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69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22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57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當求在上面的事 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010400" cy="4191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什麼是我們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的遠見？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植堂</a:t>
            </a:r>
            <a:r>
              <a:rPr lang="en-US" altLang="zh-CN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發展教會</a:t>
            </a:r>
            <a:r>
              <a:rPr lang="en-US" altLang="zh-CN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福音宣教</a:t>
            </a:r>
            <a:r>
              <a:rPr lang="en-US" altLang="zh-CN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我們的遠見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64008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我們傳揚福音；迎見那即將到來榮耀的新城。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我們的遠見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391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我們傳揚福音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經由個人的生命改變、 和教會生活，到參與社區的善行、和社會的公義，進而更新當今的文化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；迎見那即將到來榮耀的新城。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我們的遠見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514600"/>
            <a:ext cx="5715000" cy="3810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影響生命、社區社會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更新文化、改變世界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有這可能嗎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當求在上面的事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895600"/>
            <a:ext cx="6248400" cy="3048000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為什麼當求在上面的事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在上面的事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求在上面的事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為什麼當求在上面的事？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67000"/>
            <a:ext cx="6629400" cy="3276600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因為是非常合理、實際的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因為我們有非凡的經歷、信念、 和生活</a:t>
            </a:r>
            <a:endParaRPr lang="en-US" altLang="zh-CN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與基督一同埋葬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與基督一同復活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None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什麼是在上面的事？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667000"/>
            <a:ext cx="6629400" cy="4876800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我與基督一同埋葬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我與基督一同復活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我與基督一同得勝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我與基督一同得榮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我與基督一同藏在神裏面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None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怎麼求在上面的事</a:t>
            </a: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667000"/>
            <a:ext cx="6629400" cy="3505200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不要思念地上的事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000"/>
              </a:lnSpc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世上的小學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000"/>
              </a:lnSpc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地上的肢體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要思念上面的事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000"/>
              </a:lnSpc>
              <a:buClr>
                <a:srgbClr val="0BD0D9"/>
              </a:buClr>
              <a:buSzPct val="40000"/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得勝得榮的生命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得勝得榮的生命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743200"/>
            <a:ext cx="7543800" cy="3276600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會分辨：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生根建造、信心堅固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有見證：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棄絕污穢、愛神愛人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有使命：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盡心竭力帶人信主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</a:t>
            </a:r>
            <a:r>
              <a:rPr lang="en-US" altLang="zh-CN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   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迎見神榮耀的新城</a:t>
            </a:r>
            <a:endParaRPr lang="en-US" altLang="zh-CN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None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000"/>
              </a:lnSpc>
              <a:spcBef>
                <a:spcPts val="1200"/>
              </a:spcBef>
              <a:buClr>
                <a:srgbClr val="0BD0D9"/>
              </a:buClr>
              <a:buSzPct val="75000"/>
              <a:buFont typeface="Arial" pitchFamily="34" charset="0"/>
              <a:buChar char="•"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8510</TotalTime>
  <Words>388</Words>
  <Application>Microsoft Office PowerPoint</Application>
  <PresentationFormat>On-screen Show (4:3)</PresentationFormat>
  <Paragraphs>124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標楷體</vt:lpstr>
      <vt:lpstr>標楷體</vt:lpstr>
      <vt:lpstr>新細明體</vt:lpstr>
      <vt:lpstr>Arial</vt:lpstr>
      <vt:lpstr>Calibri</vt:lpstr>
      <vt:lpstr>Constantia</vt:lpstr>
      <vt:lpstr>Wingdings</vt:lpstr>
      <vt:lpstr>Wingdings 2</vt:lpstr>
      <vt:lpstr>Flow</vt:lpstr>
      <vt:lpstr>當求在上面的事 </vt:lpstr>
      <vt:lpstr>我們的遠見</vt:lpstr>
      <vt:lpstr>我們的遠見</vt:lpstr>
      <vt:lpstr>我們的遠見</vt:lpstr>
      <vt:lpstr>當求在上面的事</vt:lpstr>
      <vt:lpstr>為什麼當求在上面的事？</vt:lpstr>
      <vt:lpstr>什麼是在上面的事？</vt:lpstr>
      <vt:lpstr>怎麼求在上面的事？</vt:lpstr>
      <vt:lpstr>得勝得榮的生命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862</cp:revision>
  <dcterms:created xsi:type="dcterms:W3CDTF">2015-08-01T18:05:10Z</dcterms:created>
  <dcterms:modified xsi:type="dcterms:W3CDTF">2018-07-01T16:25:59Z</dcterms:modified>
</cp:coreProperties>
</file>