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3" r:id="rId7"/>
    <p:sldId id="264" r:id="rId8"/>
    <p:sldId id="268" r:id="rId9"/>
    <p:sldId id="25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4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8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使（信）徒人生</a:t>
            </a:r>
            <a:endParaRPr lang="en-US" sz="6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07-08-2018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9561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3" y="609601"/>
            <a:ext cx="10103994" cy="935736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讓</a:t>
            </a:r>
            <a:r>
              <a:rPr lang="zh-TW" altLang="en-US" sz="48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</a:t>
            </a:r>
            <a:r>
              <a:rPr lang="zh-TW" altLang="en-US" sz="48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人看見神的作</a:t>
            </a:r>
            <a:r>
              <a:rPr lang="zh-TW" altLang="en-US" sz="48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為 </a:t>
            </a:r>
            <a:r>
              <a:rPr lang="zh-CN" altLang="en-US" sz="48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！</a:t>
            </a:r>
            <a:endParaRPr lang="en-US" sz="48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37" y="1375216"/>
            <a:ext cx="11430000" cy="5078747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zh-TW" altLang="en-US" sz="3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</a:t>
            </a:r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督</a:t>
            </a:r>
            <a:r>
              <a:rPr lang="zh-TW" altLang="en-US" sz="3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徒</a:t>
            </a:r>
            <a:r>
              <a:rPr lang="zh-CN" altLang="en-US" sz="3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很少</a:t>
            </a:r>
            <a:r>
              <a:rPr lang="zh-TW" altLang="en-US" sz="3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嘗</a:t>
            </a:r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試去做一</a:t>
            </a:r>
            <a:r>
              <a:rPr lang="zh-TW" altLang="en-US" sz="3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些</a:t>
            </a:r>
            <a:r>
              <a:rPr lang="zh-CN" altLang="en-US" sz="3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</a:t>
            </a:r>
            <a:r>
              <a:rPr lang="zh-TW" altLang="en-US" sz="3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</a:t>
            </a:r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神才能作成的</a:t>
            </a:r>
            <a:r>
              <a:rPr lang="zh-TW" altLang="en-US" sz="3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事</a:t>
            </a:r>
            <a:endParaRPr lang="en-US" altLang="zh-TW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ase">
              <a:lnSpc>
                <a:spcPct val="110000"/>
              </a:lnSpc>
            </a:pPr>
            <a:r>
              <a:rPr lang="en-US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lang="zh-TW" altLang="en-US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果只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是一群熱誠委身的基督徒</a:t>
            </a:r>
            <a:r>
              <a:rPr lang="zh-TW" altLang="en-US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世人</a:t>
            </a:r>
            <a:r>
              <a:rPr lang="zh-TW" altLang="en-US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只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是對他</a:t>
            </a:r>
            <a:r>
              <a:rPr lang="zh-TW" altLang="en-US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們評價</a:t>
            </a:r>
            <a:r>
              <a:rPr lang="zh-CN" altLang="en-US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說</a:t>
            </a:r>
            <a:r>
              <a:rPr lang="zh-TW" altLang="en-US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：「</a:t>
            </a:r>
            <a:r>
              <a:rPr lang="zh-CN" altLang="en-US" sz="3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哦， </a:t>
            </a:r>
            <a:r>
              <a:rPr lang="zh-TW" altLang="en-US" sz="3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</a:t>
            </a:r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們是一群獻身事</a:t>
            </a:r>
            <a:r>
              <a:rPr lang="zh-TW" altLang="en-US" sz="3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奉</a:t>
            </a:r>
            <a:r>
              <a:rPr lang="zh-CN" altLang="en-US" sz="3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的基督徒。</a:t>
            </a:r>
            <a:r>
              <a:rPr lang="zh-TW" altLang="en-US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」</a:t>
            </a:r>
            <a:r>
              <a:rPr 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</a:p>
          <a:p>
            <a:pPr fontAlgn="base">
              <a:lnSpc>
                <a:spcPct val="110000"/>
              </a:lnSpc>
            </a:pPr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如果世人看見</a:t>
            </a:r>
            <a:r>
              <a:rPr lang="zh-TW" altLang="en-US" sz="3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r>
              <a:rPr lang="zh-CN" altLang="en-US" sz="3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大能</a:t>
            </a:r>
            <a:r>
              <a:rPr lang="zh-TW" altLang="en-US" sz="3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TW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作為，他們</a:t>
            </a:r>
            <a:r>
              <a:rPr lang="zh-TW" altLang="en-US" sz="3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</a:t>
            </a:r>
            <a:r>
              <a:rPr lang="zh-CN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知</a:t>
            </a:r>
            <a:r>
              <a:rPr lang="zh-CN" altLang="en-US" sz="3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道祂是真神</a:t>
            </a:r>
            <a:endParaRPr 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847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39" y="177801"/>
            <a:ext cx="10152987" cy="885455"/>
          </a:xfrm>
        </p:spPr>
        <p:txBody>
          <a:bodyPr/>
          <a:lstStyle/>
          <a:p>
            <a:r>
              <a:rPr lang="zh-CN" altLang="en-US" sz="4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1" y="1180213"/>
            <a:ext cx="11686066" cy="5241851"/>
          </a:xfrm>
        </p:spPr>
        <p:txBody>
          <a:bodyPr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22:6–10  </a:t>
            </a:r>
            <a:r>
              <a:rPr lang="zh-TW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我將到大馬色、正走的時候、約在晌午、忽然從天上發大光、四面照著我</a:t>
            </a:r>
            <a:r>
              <a:rPr lang="zh-TW" altLang="en-US" sz="2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。我</a:t>
            </a:r>
            <a:r>
              <a:rPr lang="zh-TW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就仆倒在地、</a:t>
            </a:r>
            <a:r>
              <a:rPr lang="zh-TW" altLang="en-US" sz="2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聽見有聲音對我說、掃羅、掃羅、你為甚麼逼迫我</a:t>
            </a:r>
            <a:r>
              <a:rPr lang="zh-TW" altLang="en-US" sz="2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。我</a:t>
            </a:r>
            <a:r>
              <a:rPr lang="zh-TW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回答說、主阿、你是誰。</a:t>
            </a:r>
            <a:r>
              <a:rPr lang="zh-TW" altLang="en-US" sz="2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他說、我就是你所逼迫的拿撒勒人耶穌</a:t>
            </a:r>
            <a:r>
              <a:rPr lang="zh-TW" altLang="en-US" sz="2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。與</a:t>
            </a:r>
            <a:r>
              <a:rPr lang="zh-TW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我同行的人、看見了那光、卻沒有聽明那位對我說話的聲音</a:t>
            </a:r>
            <a:r>
              <a:rPr lang="zh-TW" altLang="en-US" sz="2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。我</a:t>
            </a:r>
            <a:r>
              <a:rPr lang="zh-TW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說、主阿、我當作甚麼。</a:t>
            </a:r>
            <a:r>
              <a:rPr lang="zh-TW" altLang="en-US" sz="2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主說、起來、進大馬色去、在那裡要將所派你作的一切事、告訴你</a:t>
            </a:r>
            <a:r>
              <a:rPr lang="zh-TW" altLang="en-US" sz="2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sz="26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sz="2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22:17-21 </a:t>
            </a:r>
            <a:r>
              <a:rPr lang="zh-TW" altLang="en-US" sz="2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後</a:t>
            </a:r>
            <a:r>
              <a:rPr lang="zh-TW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來我回到耶路撒冷、在殿裡禱告的時候、魂遊象外</a:t>
            </a:r>
            <a:r>
              <a:rPr lang="zh-TW" altLang="en-US" sz="2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TW" altLang="en-US" sz="2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</a:t>
            </a:r>
            <a:r>
              <a:rPr lang="zh-TW" altLang="en-US" sz="2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見主向我說、你趕緊的離開耶路撒冷、不可遲延、因你為我作的見證、這裡的人、必不領受</a:t>
            </a:r>
            <a:r>
              <a:rPr lang="zh-TW" altLang="en-US" sz="2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zh-TW" altLang="en-US" sz="2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TW" altLang="en-US" sz="2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就說、主阿、他們知道我從前把信你的人、收在監裡、又在各會堂裡鞭打他們</a:t>
            </a:r>
            <a:r>
              <a:rPr lang="zh-TW" altLang="en-US" sz="2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．</a:t>
            </a:r>
            <a:r>
              <a:rPr lang="en-US" sz="2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2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並且你的見證人司提反、被害流血的時候、我也站在旁邊歡喜．又看守害死他之人的衣裳</a:t>
            </a:r>
            <a:r>
              <a:rPr lang="zh-TW" altLang="en-US" sz="2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。主</a:t>
            </a:r>
            <a:r>
              <a:rPr lang="zh-TW" altLang="en-US" sz="2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向我說、你去罷．我要差你遠遠的往外邦人那裡去。</a:t>
            </a:r>
            <a:endParaRPr lang="en-US" sz="2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4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4" y="347922"/>
            <a:ext cx="9961601" cy="885455"/>
          </a:xfrm>
        </p:spPr>
        <p:txBody>
          <a:bodyPr/>
          <a:lstStyle/>
          <a:p>
            <a:r>
              <a:rPr lang="zh-CN" altLang="en-US" sz="4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1" y="1403497"/>
            <a:ext cx="11686066" cy="5245099"/>
          </a:xfrm>
        </p:spPr>
        <p:txBody>
          <a:bodyPr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23:10-11 </a:t>
            </a:r>
            <a:r>
              <a:rPr lang="zh-TW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時大起爭吵、千夫長恐怕保羅被他們扯碎了、就吩咐兵丁下去、把他從眾人當中搶出來、帶進營樓去</a:t>
            </a:r>
            <a:r>
              <a:rPr lang="zh-TW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。當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夜、</a:t>
            </a:r>
            <a:r>
              <a:rPr lang="zh-TW" altLang="en-US" sz="32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主站在保羅旁邊說、放心罷、你怎樣在耶路撒冷為我作見證、也必怎樣在羅馬為我作見證。</a:t>
            </a:r>
            <a:endParaRPr lang="en-US" sz="32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10000"/>
              </a:lnSpc>
            </a:pPr>
            <a:endParaRPr lang="en-US" sz="3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28:30-31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保羅在自己所租</a:t>
            </a:r>
            <a:r>
              <a:rPr lang="zh-TW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 </a:t>
            </a:r>
            <a:r>
              <a:rPr lang="en-US" altLang="zh-TW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羅馬）</a:t>
            </a:r>
            <a:r>
              <a:rPr lang="zh-TW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房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子裡、住了足足兩年。</a:t>
            </a:r>
            <a:r>
              <a:rPr lang="zh-TW" altLang="en-US" sz="32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凡來見他的人、他全都接待</a:t>
            </a:r>
            <a:r>
              <a:rPr lang="zh-TW" altLang="en-US" sz="32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sz="32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2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放膽傳講　神國的道、將主耶穌基督的事教導人、並沒有人禁止。</a:t>
            </a:r>
            <a:endParaRPr lang="en-US" sz="32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10000"/>
              </a:lnSpc>
            </a:pPr>
            <a:endParaRPr 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75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4" t="19812" r="16714" b="34122"/>
          <a:stretch/>
        </p:blipFill>
        <p:spPr>
          <a:xfrm>
            <a:off x="8208336" y="1031358"/>
            <a:ext cx="2360428" cy="4785427"/>
          </a:xfrm>
        </p:spPr>
      </p:pic>
      <p:sp>
        <p:nvSpPr>
          <p:cNvPr id="5" name="TextBox 4"/>
          <p:cNvSpPr txBox="1"/>
          <p:nvPr/>
        </p:nvSpPr>
        <p:spPr>
          <a:xfrm>
            <a:off x="1424761" y="1733107"/>
            <a:ext cx="5231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南加州弟兄的經歷</a:t>
            </a:r>
            <a:endParaRPr 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005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219" y="418214"/>
            <a:ext cx="9817766" cy="687571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陳弟兄夫婦的經歷</a:t>
            </a:r>
            <a:endParaRPr 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666" t="10702" r="21551" b="22365"/>
          <a:stretch/>
        </p:blipFill>
        <p:spPr>
          <a:xfrm>
            <a:off x="168143" y="1573619"/>
            <a:ext cx="6103088" cy="465705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32985" t="10099" r="22958" b="21015"/>
          <a:stretch/>
        </p:blipFill>
        <p:spPr bwMode="auto">
          <a:xfrm>
            <a:off x="7081283" y="1573619"/>
            <a:ext cx="4954772" cy="4657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rved Down Arrow 5"/>
          <p:cNvSpPr/>
          <p:nvPr/>
        </p:nvSpPr>
        <p:spPr>
          <a:xfrm rot="985231">
            <a:off x="3469073" y="2536865"/>
            <a:ext cx="6898034" cy="11183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0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54" y="429910"/>
            <a:ext cx="10083579" cy="910856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每個信徒都可以過一個</a:t>
            </a:r>
            <a:r>
              <a:rPr lang="en-US" altLang="zh-CN" sz="4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CN" altLang="en-US" sz="44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經歷神</a:t>
            </a:r>
            <a:r>
              <a:rPr lang="en-US" altLang="zh-CN" sz="44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zh-CN" altLang="en-US" sz="44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的人生</a:t>
            </a:r>
            <a:endParaRPr lang="en-US" sz="44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42" y="2184597"/>
            <a:ext cx="11249246" cy="429063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39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TW" altLang="en-US" sz="3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們原是</a:t>
            </a:r>
            <a:r>
              <a:rPr lang="zh-TW" altLang="en-US" sz="39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他的工作</a:t>
            </a:r>
            <a:r>
              <a:rPr lang="zh-TW" altLang="en-US" sz="3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、在基督耶穌裡造成的、為要叫我們行善、就是　</a:t>
            </a:r>
            <a:r>
              <a:rPr lang="zh-TW" altLang="en-US" sz="39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神所預備叫我們行的</a:t>
            </a:r>
            <a:r>
              <a:rPr lang="zh-TW" altLang="en-US" sz="39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39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3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en-US" altLang="zh-CN" sz="39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														- </a:t>
            </a:r>
            <a:r>
              <a:rPr lang="zh-CN" altLang="en-US" sz="39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</a:t>
            </a:r>
            <a:r>
              <a:rPr lang="zh-CN" altLang="en-US" sz="3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弗所書 </a:t>
            </a:r>
            <a:r>
              <a:rPr lang="en-US" sz="3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2:10 </a:t>
            </a:r>
            <a:endParaRPr lang="en-US" sz="39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altLang="zh-TW" sz="39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TW" altLang="en-US" sz="39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</a:t>
            </a:r>
            <a:r>
              <a:rPr lang="zh-TW" altLang="en-US" sz="3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為你們立志行事、都是　</a:t>
            </a:r>
            <a:r>
              <a:rPr lang="zh-TW" altLang="en-US" sz="39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神在你們心裡運行、為要成就他的美意</a:t>
            </a:r>
            <a:r>
              <a:rPr lang="zh-TW" altLang="en-US" sz="39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39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6577013" lvl="8" indent="0">
              <a:buNone/>
            </a:pPr>
            <a:r>
              <a:rPr lang="en-US" sz="3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en-US" altLang="zh-CN" sz="39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sz="3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腓利比書</a:t>
            </a:r>
            <a:r>
              <a:rPr lang="en-US" sz="39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2:13 </a:t>
            </a:r>
          </a:p>
          <a:p>
            <a:endParaRPr 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565475"/>
            <a:ext cx="10413189" cy="762000"/>
          </a:xfrm>
        </p:spPr>
        <p:txBody>
          <a:bodyPr>
            <a:normAutofit/>
          </a:bodyPr>
          <a:lstStyle/>
          <a:p>
            <a:r>
              <a:rPr lang="en-US" altLang="zh-CN" sz="4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4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月參加在香港的會議</a:t>
            </a:r>
            <a:endParaRPr lang="en-US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763" t="20681" r="-3719" b="6315"/>
          <a:stretch/>
        </p:blipFill>
        <p:spPr bwMode="auto">
          <a:xfrm>
            <a:off x="425302" y="1574946"/>
            <a:ext cx="5206594" cy="2626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https://www.breakingisraelnews.com/wp-content/uploads/2018/04/Ethiopia-Je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21" y="3436309"/>
            <a:ext cx="5772221" cy="28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70121" y="146410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 dirty="0" smtClean="0">
                <a:latin typeface="MingLiU" panose="02020509000000000000" pitchFamily="49" charset="-120"/>
                <a:ea typeface="DengXian"/>
                <a:cs typeface="MingLiU" panose="02020509000000000000" pitchFamily="49" charset="-120"/>
              </a:rPr>
              <a:t>賽</a:t>
            </a:r>
            <a:r>
              <a:rPr lang="en-US" sz="2400" b="1" dirty="0" smtClean="0">
                <a:latin typeface="MingLiU" panose="02020509000000000000" pitchFamily="49" charset="-120"/>
                <a:ea typeface="DengXian"/>
                <a:cs typeface="MingLiU" panose="02020509000000000000" pitchFamily="49" charset="-120"/>
              </a:rPr>
              <a:t>43:5</a:t>
            </a:r>
            <a:r>
              <a:rPr lang="en-US" altLang="zh-CN" sz="2400" b="1" dirty="0" smtClean="0">
                <a:latin typeface="MingLiU" panose="02020509000000000000" pitchFamily="49" charset="-120"/>
                <a:ea typeface="DengXian"/>
                <a:cs typeface="MingLiU" panose="02020509000000000000" pitchFamily="49" charset="-120"/>
              </a:rPr>
              <a:t>-6 </a:t>
            </a:r>
            <a:r>
              <a:rPr lang="zh-TW" altLang="en-US" sz="2400" b="1" dirty="0" smtClean="0">
                <a:latin typeface="MingLiU" panose="02020509000000000000" pitchFamily="49" charset="-120"/>
                <a:ea typeface="DengXian"/>
                <a:cs typeface="MingLiU" panose="02020509000000000000" pitchFamily="49" charset="-120"/>
              </a:rPr>
              <a:t>不</a:t>
            </a:r>
            <a:r>
              <a:rPr lang="zh-TW" altLang="en-US" sz="2400" b="1" dirty="0">
                <a:latin typeface="MingLiU" panose="02020509000000000000" pitchFamily="49" charset="-120"/>
                <a:ea typeface="DengXian"/>
                <a:cs typeface="MingLiU" panose="02020509000000000000" pitchFamily="49" charset="-120"/>
              </a:rPr>
              <a:t>要害怕、因我與你同在．我必領你的後裔從東方來、又從西方招聚你</a:t>
            </a:r>
            <a:r>
              <a:rPr lang="zh-TW" altLang="en-US" sz="2400" b="1" dirty="0" smtClean="0">
                <a:latin typeface="MingLiU" panose="02020509000000000000" pitchFamily="49" charset="-120"/>
                <a:ea typeface="DengXian"/>
                <a:cs typeface="MingLiU" panose="02020509000000000000" pitchFamily="49" charset="-120"/>
              </a:rPr>
              <a:t>。我</a:t>
            </a:r>
            <a:r>
              <a:rPr lang="zh-TW" altLang="en-US" sz="2400" b="1" dirty="0">
                <a:latin typeface="MingLiU" panose="02020509000000000000" pitchFamily="49" charset="-120"/>
                <a:ea typeface="DengXian"/>
                <a:cs typeface="MingLiU" panose="02020509000000000000" pitchFamily="49" charset="-120"/>
              </a:rPr>
              <a:t>要對北方說、交出來．對南方說、不要拘留．將我的眾子從遠方帶來、將我的眾女從地極領回、</a:t>
            </a:r>
            <a:endParaRPr lang="en-US" sz="2400" b="1" dirty="0">
              <a:latin typeface="Consolas" panose="020B0609020204030204" pitchFamily="49" charset="0"/>
              <a:ea typeface="DengXi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153" y="4448660"/>
            <a:ext cx="5111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建立年輕一代的基督徒領袖，以他們生命的目標，品格和專業，更新他們的職場，作鹽作光。</a:t>
            </a:r>
            <a:endParaRPr 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001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" y="573025"/>
            <a:ext cx="10442321" cy="880872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CN" altLang="en-US" sz="4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鹽與光</a:t>
            </a:r>
            <a:r>
              <a:rPr lang="en-US" altLang="zh-CN" sz="4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zh-CN" altLang="en-US" sz="4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會議</a:t>
            </a:r>
            <a:endParaRPr 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106" t="18462" r="20477" b="17839"/>
          <a:stretch/>
        </p:blipFill>
        <p:spPr>
          <a:xfrm>
            <a:off x="404537" y="1772802"/>
            <a:ext cx="5597342" cy="309612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8302" t="13426" r="9807" b="21739"/>
          <a:stretch/>
        </p:blipFill>
        <p:spPr bwMode="auto">
          <a:xfrm>
            <a:off x="6288505" y="2791327"/>
            <a:ext cx="5616983" cy="3698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08776" y="438234"/>
            <a:ext cx="5541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32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Bringing Church Inside Prison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32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Walls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F32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76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712" y="1589567"/>
            <a:ext cx="9127071" cy="5901070"/>
          </a:xfrm>
        </p:spPr>
        <p:txBody>
          <a:bodyPr>
            <a:noAutofit/>
          </a:bodyPr>
          <a:lstStyle/>
          <a:p>
            <a:r>
              <a:rPr lang="zh-CN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幾個重點：</a:t>
            </a:r>
            <a:endParaRPr lang="en-US" altLang="zh-CN" sz="3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00100" lvl="1" indent="-342900">
              <a:buAutoNum type="arabicPeriod"/>
            </a:pPr>
            <a:r>
              <a:rPr lang="zh-CN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定意尋求</a:t>
            </a:r>
            <a:r>
              <a:rPr lang="en-US" altLang="zh-CN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CN" altLang="en-US" sz="32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祂</a:t>
            </a:r>
            <a:r>
              <a:rPr lang="en-US" altLang="zh-CN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zh-CN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，尋求</a:t>
            </a:r>
            <a:r>
              <a:rPr lang="en-US" altLang="zh-CN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CN" altLang="en-US" sz="32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祂</a:t>
            </a:r>
            <a:r>
              <a:rPr lang="zh-CN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的旨意</a:t>
            </a:r>
            <a:r>
              <a:rPr lang="en-US" altLang="zh-CN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zh-CN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，而非尋求</a:t>
            </a:r>
            <a:r>
              <a:rPr lang="en-US" altLang="zh-CN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CN" altLang="en-US" sz="32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祂</a:t>
            </a:r>
            <a:r>
              <a:rPr lang="zh-CN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</a:t>
            </a:r>
            <a:r>
              <a:rPr lang="zh-CN" altLang="en-US" sz="32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CN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身上的旨意</a:t>
            </a:r>
            <a:r>
              <a:rPr lang="en-US" altLang="zh-CN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</a:p>
          <a:p>
            <a:pPr marL="800100" lvl="1" indent="-342900">
              <a:buAutoNum type="arabicPeriod"/>
            </a:pPr>
            <a:r>
              <a:rPr lang="zh-CN" altLang="en-US" sz="32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立</a:t>
            </a:r>
            <a:r>
              <a:rPr lang="zh-CN" altLang="en-US" sz="32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即回應，剛強壯膽</a:t>
            </a:r>
            <a:r>
              <a:rPr lang="zh-CN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，努力跟隨</a:t>
            </a:r>
            <a:endParaRPr lang="en-US" altLang="zh-CN" sz="3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00100" lvl="1" indent="-342900">
              <a:buAutoNum type="arabicPeriod"/>
            </a:pPr>
            <a:r>
              <a:rPr lang="zh-CN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讓</a:t>
            </a:r>
            <a:r>
              <a:rPr lang="zh-TW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r>
              <a:rPr lang="zh-CN" altLang="en-US" sz="32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藉著</a:t>
            </a:r>
            <a:r>
              <a:rPr lang="zh-TW" altLang="en-US" sz="32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教會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向你說</a:t>
            </a:r>
            <a:r>
              <a:rPr lang="zh-TW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話</a:t>
            </a:r>
            <a:endParaRPr lang="en-US" altLang="zh-TW" sz="3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00100" lvl="1" indent="-342900">
              <a:buAutoNum type="arabicPeriod"/>
            </a:pPr>
            <a:r>
              <a:rPr lang="zh-CN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接受</a:t>
            </a:r>
            <a:r>
              <a:rPr lang="zh-CN" altLang="en-US" sz="32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塑造和裝備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柔和謙卑</a:t>
            </a:r>
            <a:endParaRPr lang="en-US" altLang="zh-CN" sz="3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00100" lvl="1" indent="-342900">
              <a:buAutoNum type="arabicPeriod"/>
            </a:pPr>
            <a:r>
              <a:rPr lang="zh-CN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常常感謝：</a:t>
            </a:r>
            <a:r>
              <a:rPr lang="zh-TW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天父，感謝你，</a:t>
            </a:r>
            <a:r>
              <a:rPr lang="zh-TW" altLang="en-US" sz="32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感謝你讓我在你的工作上有分參與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。」</a:t>
            </a:r>
            <a:endParaRPr lang="en-US" altLang="zh-CN" sz="3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00100" lvl="1" indent="-342900">
              <a:buAutoNum type="arabicPeriod"/>
            </a:pPr>
            <a:endParaRPr lang="en-US" altLang="zh-CN" sz="3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00100" lvl="1" indent="-342900">
              <a:buAutoNum type="arabicPeriod"/>
            </a:pPr>
            <a:endParaRPr lang="en-US" altLang="zh-CN" sz="24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" b="8965"/>
          <a:stretch/>
        </p:blipFill>
        <p:spPr bwMode="auto">
          <a:xfrm>
            <a:off x="9063276" y="1360968"/>
            <a:ext cx="2940586" cy="37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6958" y="627321"/>
            <a:ext cx="10792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“因為信徒深深飢渴的想</a:t>
            </a:r>
            <a:r>
              <a:rPr lang="zh-CN" altLang="en-US" sz="3600" b="1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要知</a:t>
            </a:r>
            <a:r>
              <a:rPr lang="zh-CN" altLang="en-US" sz="36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道並遵行神的旨意！”</a:t>
            </a:r>
            <a:endParaRPr lang="en-US" altLang="zh-CN" sz="36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5447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2252</TotalTime>
  <Words>878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DengXian</vt:lpstr>
      <vt:lpstr>Microsoft YaHei</vt:lpstr>
      <vt:lpstr>MingLiU</vt:lpstr>
      <vt:lpstr>宋体</vt:lpstr>
      <vt:lpstr>Arial</vt:lpstr>
      <vt:lpstr>Calibri</vt:lpstr>
      <vt:lpstr>Calibri Light</vt:lpstr>
      <vt:lpstr>Consolas</vt:lpstr>
      <vt:lpstr>Celestial</vt:lpstr>
      <vt:lpstr>使（信）徒人生</vt:lpstr>
      <vt:lpstr>使徒行傳</vt:lpstr>
      <vt:lpstr>使徒行傳</vt:lpstr>
      <vt:lpstr>PowerPoint Presentation</vt:lpstr>
      <vt:lpstr>陳弟兄夫婦的經歷</vt:lpstr>
      <vt:lpstr>每個信徒都可以過一個『經歷神』的人生</vt:lpstr>
      <vt:lpstr>4月參加在香港的會議</vt:lpstr>
      <vt:lpstr>『鹽與光』會議</vt:lpstr>
      <vt:lpstr>PowerPoint Presentation</vt:lpstr>
      <vt:lpstr>讓世人看見神的作為 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使（信）徒人生</dc:title>
  <dc:creator>Lou Yang</dc:creator>
  <cp:lastModifiedBy>ccic-cupertino</cp:lastModifiedBy>
  <cp:revision>27</cp:revision>
  <dcterms:created xsi:type="dcterms:W3CDTF">2018-07-07T00:33:57Z</dcterms:created>
  <dcterms:modified xsi:type="dcterms:W3CDTF">2018-07-08T16:28:04Z</dcterms:modified>
</cp:coreProperties>
</file>