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371" r:id="rId2"/>
    <p:sldId id="382" r:id="rId3"/>
    <p:sldId id="385" r:id="rId4"/>
    <p:sldId id="374" r:id="rId5"/>
    <p:sldId id="386" r:id="rId6"/>
    <p:sldId id="375" r:id="rId7"/>
    <p:sldId id="377" r:id="rId8"/>
    <p:sldId id="378" r:id="rId9"/>
    <p:sldId id="379" r:id="rId10"/>
    <p:sldId id="380" r:id="rId11"/>
    <p:sldId id="381" r:id="rId12"/>
    <p:sldId id="383" r:id="rId13"/>
    <p:sldId id="384" r:id="rId14"/>
    <p:sldId id="38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751" autoAdjust="0"/>
    <p:restoredTop sz="82184" autoAdjust="0"/>
  </p:normalViewPr>
  <p:slideViewPr>
    <p:cSldViewPr>
      <p:cViewPr varScale="1">
        <p:scale>
          <a:sx n="95" d="100"/>
          <a:sy n="95" d="100"/>
        </p:scale>
        <p:origin x="-209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A76B72-D1B5-4CFC-8F96-5E8701FDA0AB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6DB060B4-F69D-4CA6-9844-ECF65F43B01A}">
      <dgm:prSet phldrT="[Text]" custT="1"/>
      <dgm:spPr/>
      <dgm:t>
        <a:bodyPr/>
        <a:lstStyle/>
        <a:p>
          <a:r>
            <a:rPr lang="zh-CN" altLang="en-US" sz="2800" dirty="0" smtClean="0">
              <a:latin typeface="DFKai-SB" pitchFamily="65" charset="-120"/>
              <a:ea typeface="DFKai-SB" pitchFamily="65" charset="-120"/>
            </a:rPr>
            <a:t>相信</a:t>
          </a:r>
          <a:endParaRPr lang="en-US" sz="2800" dirty="0">
            <a:latin typeface="DFKai-SB" pitchFamily="65" charset="-120"/>
            <a:ea typeface="DFKai-SB" pitchFamily="65" charset="-120"/>
          </a:endParaRPr>
        </a:p>
      </dgm:t>
    </dgm:pt>
    <dgm:pt modelId="{7F8D1217-7A77-4CFF-B76D-D9D7D5494F29}" type="parTrans" cxnId="{CEFD3FAF-C35B-443E-8949-4C05DB62953D}">
      <dgm:prSet/>
      <dgm:spPr/>
      <dgm:t>
        <a:bodyPr/>
        <a:lstStyle/>
        <a:p>
          <a:endParaRPr lang="en-US"/>
        </a:p>
      </dgm:t>
    </dgm:pt>
    <dgm:pt modelId="{7DE16805-2E48-4F59-A639-1E16533A5BF6}" type="sibTrans" cxnId="{CEFD3FAF-C35B-443E-8949-4C05DB62953D}">
      <dgm:prSet/>
      <dgm:spPr/>
      <dgm:t>
        <a:bodyPr/>
        <a:lstStyle/>
        <a:p>
          <a:endParaRPr lang="en-US"/>
        </a:p>
      </dgm:t>
    </dgm:pt>
    <dgm:pt modelId="{D136C4D5-F9B3-4D69-9620-F21081E435BA}">
      <dgm:prSet phldrT="[Text]" custT="1"/>
      <dgm:spPr/>
      <dgm:t>
        <a:bodyPr/>
        <a:lstStyle/>
        <a:p>
          <a:r>
            <a:rPr lang="zh-CN" altLang="en-US" sz="2800" dirty="0" smtClean="0">
              <a:latin typeface="DFKai-SB" pitchFamily="65" charset="-120"/>
              <a:ea typeface="DFKai-SB" pitchFamily="65" charset="-120"/>
            </a:rPr>
            <a:t>得救</a:t>
          </a:r>
          <a:endParaRPr lang="en-US" sz="2800" dirty="0">
            <a:latin typeface="DFKai-SB" pitchFamily="65" charset="-120"/>
            <a:ea typeface="DFKai-SB" pitchFamily="65" charset="-120"/>
          </a:endParaRPr>
        </a:p>
      </dgm:t>
    </dgm:pt>
    <dgm:pt modelId="{7A0A296C-CAEB-4A9F-86D3-078A29542249}" type="parTrans" cxnId="{276FA26D-0BFE-49FF-B9F9-C822B8D8FE41}">
      <dgm:prSet/>
      <dgm:spPr/>
      <dgm:t>
        <a:bodyPr/>
        <a:lstStyle/>
        <a:p>
          <a:endParaRPr lang="en-US"/>
        </a:p>
      </dgm:t>
    </dgm:pt>
    <dgm:pt modelId="{98D80118-8D14-4A20-BFE6-60B77362F70A}" type="sibTrans" cxnId="{276FA26D-0BFE-49FF-B9F9-C822B8D8FE41}">
      <dgm:prSet/>
      <dgm:spPr/>
      <dgm:t>
        <a:bodyPr/>
        <a:lstStyle/>
        <a:p>
          <a:endParaRPr lang="en-US"/>
        </a:p>
      </dgm:t>
    </dgm:pt>
    <dgm:pt modelId="{505C6EEF-3E75-43C2-B89E-9657914686BB}">
      <dgm:prSet phldrT="[Text]" custT="1"/>
      <dgm:spPr/>
      <dgm:t>
        <a:bodyPr/>
        <a:lstStyle/>
        <a:p>
          <a:r>
            <a:rPr lang="zh-CN" altLang="en-US" sz="2800" dirty="0" smtClean="0">
              <a:latin typeface="DFKai-SB" pitchFamily="65" charset="-120"/>
              <a:ea typeface="DFKai-SB" pitchFamily="65" charset="-120"/>
            </a:rPr>
            <a:t>順服</a:t>
          </a:r>
          <a:endParaRPr lang="en-US" sz="2800" dirty="0">
            <a:latin typeface="DFKai-SB" pitchFamily="65" charset="-120"/>
            <a:ea typeface="DFKai-SB" pitchFamily="65" charset="-120"/>
          </a:endParaRPr>
        </a:p>
      </dgm:t>
    </dgm:pt>
    <dgm:pt modelId="{197BE343-71A0-4CF0-AD45-9B26647CB1DB}" type="parTrans" cxnId="{608B1DA2-F4B2-49A0-9EB8-865C6D2AEB64}">
      <dgm:prSet/>
      <dgm:spPr/>
      <dgm:t>
        <a:bodyPr/>
        <a:lstStyle/>
        <a:p>
          <a:endParaRPr lang="en-US"/>
        </a:p>
      </dgm:t>
    </dgm:pt>
    <dgm:pt modelId="{5842C06A-813D-41C5-9F6D-C8078803AEB0}" type="sibTrans" cxnId="{608B1DA2-F4B2-49A0-9EB8-865C6D2AEB64}">
      <dgm:prSet/>
      <dgm:spPr/>
      <dgm:t>
        <a:bodyPr/>
        <a:lstStyle/>
        <a:p>
          <a:endParaRPr lang="en-US"/>
        </a:p>
      </dgm:t>
    </dgm:pt>
    <dgm:pt modelId="{336807AA-F944-4940-9480-7F36E0C16551}" type="pres">
      <dgm:prSet presAssocID="{3AA76B72-D1B5-4CFC-8F96-5E8701FDA0AB}" presName="CompostProcess" presStyleCnt="0">
        <dgm:presLayoutVars>
          <dgm:dir/>
          <dgm:resizeHandles val="exact"/>
        </dgm:presLayoutVars>
      </dgm:prSet>
      <dgm:spPr/>
    </dgm:pt>
    <dgm:pt modelId="{762BFDC6-7DF6-4916-8799-8CA4CE4909B5}" type="pres">
      <dgm:prSet presAssocID="{3AA76B72-D1B5-4CFC-8F96-5E8701FDA0AB}" presName="arrow" presStyleLbl="bgShp" presStyleIdx="0" presStyleCnt="1" custLinFactNeighborX="32353" custLinFactNeighborY="53750"/>
      <dgm:spPr/>
      <dgm:t>
        <a:bodyPr/>
        <a:lstStyle/>
        <a:p>
          <a:endParaRPr lang="en-US"/>
        </a:p>
      </dgm:t>
    </dgm:pt>
    <dgm:pt modelId="{B08C16A5-27DE-47B9-AE81-175C3EF91ABC}" type="pres">
      <dgm:prSet presAssocID="{3AA76B72-D1B5-4CFC-8F96-5E8701FDA0AB}" presName="linearProcess" presStyleCnt="0"/>
      <dgm:spPr/>
    </dgm:pt>
    <dgm:pt modelId="{4EEC9BC9-CC39-4D40-A4C0-1FE838C281A5}" type="pres">
      <dgm:prSet presAssocID="{6DB060B4-F69D-4CA6-9844-ECF65F43B01A}" presName="textNode" presStyleLbl="node1" presStyleIdx="0" presStyleCnt="3" custLinFactX="-12031" custLinFactNeighborX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B8900-F1C5-4BAA-A61D-F6CA6C169C11}" type="pres">
      <dgm:prSet presAssocID="{7DE16805-2E48-4F59-A639-1E16533A5BF6}" presName="sibTrans" presStyleCnt="0"/>
      <dgm:spPr/>
    </dgm:pt>
    <dgm:pt modelId="{77850DE9-7A17-44DE-9EE4-E5B32C72D6C5}" type="pres">
      <dgm:prSet presAssocID="{D136C4D5-F9B3-4D69-9620-F21081E435BA}" presName="textNode" presStyleLbl="node1" presStyleIdx="1" presStyleCnt="3" custLinFactNeighborX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B5D790-9AF5-4D84-BC39-74DF56FDC79B}" type="pres">
      <dgm:prSet presAssocID="{98D80118-8D14-4A20-BFE6-60B77362F70A}" presName="sibTrans" presStyleCnt="0"/>
      <dgm:spPr/>
    </dgm:pt>
    <dgm:pt modelId="{903BD695-E329-4F7B-BFA6-7DD4DD464BF1}" type="pres">
      <dgm:prSet presAssocID="{505C6EEF-3E75-43C2-B89E-9657914686BB}" presName="textNode" presStyleLbl="node1" presStyleIdx="2" presStyleCnt="3" custLinFactX="-16667" custLinFactNeighborX="-100000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76FA26D-0BFE-49FF-B9F9-C822B8D8FE41}" srcId="{3AA76B72-D1B5-4CFC-8F96-5E8701FDA0AB}" destId="{D136C4D5-F9B3-4D69-9620-F21081E435BA}" srcOrd="1" destOrd="0" parTransId="{7A0A296C-CAEB-4A9F-86D3-078A29542249}" sibTransId="{98D80118-8D14-4A20-BFE6-60B77362F70A}"/>
    <dgm:cxn modelId="{7D9236BE-1023-4808-B53E-60C4409BDFC5}" type="presOf" srcId="{505C6EEF-3E75-43C2-B89E-9657914686BB}" destId="{903BD695-E329-4F7B-BFA6-7DD4DD464BF1}" srcOrd="0" destOrd="0" presId="urn:microsoft.com/office/officeart/2005/8/layout/hProcess9"/>
    <dgm:cxn modelId="{20049836-04FC-4BB2-9C23-DA41911B9E0A}" type="presOf" srcId="{D136C4D5-F9B3-4D69-9620-F21081E435BA}" destId="{77850DE9-7A17-44DE-9EE4-E5B32C72D6C5}" srcOrd="0" destOrd="0" presId="urn:microsoft.com/office/officeart/2005/8/layout/hProcess9"/>
    <dgm:cxn modelId="{1E7DF43A-84D6-4BFD-AD89-3C9D116671C8}" type="presOf" srcId="{6DB060B4-F69D-4CA6-9844-ECF65F43B01A}" destId="{4EEC9BC9-CC39-4D40-A4C0-1FE838C281A5}" srcOrd="0" destOrd="0" presId="urn:microsoft.com/office/officeart/2005/8/layout/hProcess9"/>
    <dgm:cxn modelId="{CEFD3FAF-C35B-443E-8949-4C05DB62953D}" srcId="{3AA76B72-D1B5-4CFC-8F96-5E8701FDA0AB}" destId="{6DB060B4-F69D-4CA6-9844-ECF65F43B01A}" srcOrd="0" destOrd="0" parTransId="{7F8D1217-7A77-4CFF-B76D-D9D7D5494F29}" sibTransId="{7DE16805-2E48-4F59-A639-1E16533A5BF6}"/>
    <dgm:cxn modelId="{269B4CC5-157F-47BB-A406-B41A7F954DB7}" type="presOf" srcId="{3AA76B72-D1B5-4CFC-8F96-5E8701FDA0AB}" destId="{336807AA-F944-4940-9480-7F36E0C16551}" srcOrd="0" destOrd="0" presId="urn:microsoft.com/office/officeart/2005/8/layout/hProcess9"/>
    <dgm:cxn modelId="{608B1DA2-F4B2-49A0-9EB8-865C6D2AEB64}" srcId="{3AA76B72-D1B5-4CFC-8F96-5E8701FDA0AB}" destId="{505C6EEF-3E75-43C2-B89E-9657914686BB}" srcOrd="2" destOrd="0" parTransId="{197BE343-71A0-4CF0-AD45-9B26647CB1DB}" sibTransId="{5842C06A-813D-41C5-9F6D-C8078803AEB0}"/>
    <dgm:cxn modelId="{983AFE7B-A2A6-4D42-BE4A-CA21C0FB787E}" type="presParOf" srcId="{336807AA-F944-4940-9480-7F36E0C16551}" destId="{762BFDC6-7DF6-4916-8799-8CA4CE4909B5}" srcOrd="0" destOrd="0" presId="urn:microsoft.com/office/officeart/2005/8/layout/hProcess9"/>
    <dgm:cxn modelId="{8DAFBFAF-9FAE-4CE0-8F62-6309172DCBCC}" type="presParOf" srcId="{336807AA-F944-4940-9480-7F36E0C16551}" destId="{B08C16A5-27DE-47B9-AE81-175C3EF91ABC}" srcOrd="1" destOrd="0" presId="urn:microsoft.com/office/officeart/2005/8/layout/hProcess9"/>
    <dgm:cxn modelId="{C611D337-D43A-42D0-8F4F-D55C3AE87E7D}" type="presParOf" srcId="{B08C16A5-27DE-47B9-AE81-175C3EF91ABC}" destId="{4EEC9BC9-CC39-4D40-A4C0-1FE838C281A5}" srcOrd="0" destOrd="0" presId="urn:microsoft.com/office/officeart/2005/8/layout/hProcess9"/>
    <dgm:cxn modelId="{BF8F5FC5-BB17-4E68-928E-853DB4F58836}" type="presParOf" srcId="{B08C16A5-27DE-47B9-AE81-175C3EF91ABC}" destId="{0E9B8900-F1C5-4BAA-A61D-F6CA6C169C11}" srcOrd="1" destOrd="0" presId="urn:microsoft.com/office/officeart/2005/8/layout/hProcess9"/>
    <dgm:cxn modelId="{1F9CC7AD-BAEC-4507-AD6A-DD753C980FF8}" type="presParOf" srcId="{B08C16A5-27DE-47B9-AE81-175C3EF91ABC}" destId="{77850DE9-7A17-44DE-9EE4-E5B32C72D6C5}" srcOrd="2" destOrd="0" presId="urn:microsoft.com/office/officeart/2005/8/layout/hProcess9"/>
    <dgm:cxn modelId="{439B5B36-5FA7-46E0-9E61-E48E9BED00F8}" type="presParOf" srcId="{B08C16A5-27DE-47B9-AE81-175C3EF91ABC}" destId="{EEB5D790-9AF5-4D84-BC39-74DF56FDC79B}" srcOrd="3" destOrd="0" presId="urn:microsoft.com/office/officeart/2005/8/layout/hProcess9"/>
    <dgm:cxn modelId="{7CC4785E-BD2A-4AD9-9E9D-44533085FED0}" type="presParOf" srcId="{B08C16A5-27DE-47B9-AE81-175C3EF91ABC}" destId="{903BD695-E329-4F7B-BFA6-7DD4DD464BF1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62BFDC6-7DF6-4916-8799-8CA4CE4909B5}">
      <dsp:nvSpPr>
        <dsp:cNvPr id="0" name=""/>
        <dsp:cNvSpPr/>
      </dsp:nvSpPr>
      <dsp:spPr>
        <a:xfrm>
          <a:off x="571500" y="0"/>
          <a:ext cx="3238500" cy="15240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EC9BC9-CC39-4D40-A4C0-1FE838C281A5}">
      <dsp:nvSpPr>
        <dsp:cNvPr id="0" name=""/>
        <dsp:cNvSpPr/>
      </dsp:nvSpPr>
      <dsp:spPr>
        <a:xfrm>
          <a:off x="0" y="457200"/>
          <a:ext cx="1143000" cy="609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kern="1200" dirty="0" smtClean="0">
              <a:latin typeface="DFKai-SB" pitchFamily="65" charset="-120"/>
              <a:ea typeface="DFKai-SB" pitchFamily="65" charset="-120"/>
            </a:rPr>
            <a:t>相信</a:t>
          </a:r>
          <a:endParaRPr lang="en-US" sz="2800" kern="1200" dirty="0">
            <a:latin typeface="DFKai-SB" pitchFamily="65" charset="-120"/>
            <a:ea typeface="DFKai-SB" pitchFamily="65" charset="-120"/>
          </a:endParaRPr>
        </a:p>
      </dsp:txBody>
      <dsp:txXfrm>
        <a:off x="0" y="457200"/>
        <a:ext cx="1143000" cy="609600"/>
      </dsp:txXfrm>
    </dsp:sp>
    <dsp:sp modelId="{77850DE9-7A17-44DE-9EE4-E5B32C72D6C5}">
      <dsp:nvSpPr>
        <dsp:cNvPr id="0" name=""/>
        <dsp:cNvSpPr/>
      </dsp:nvSpPr>
      <dsp:spPr>
        <a:xfrm>
          <a:off x="1142999" y="457200"/>
          <a:ext cx="1143000" cy="609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kern="1200" dirty="0" smtClean="0">
              <a:latin typeface="DFKai-SB" pitchFamily="65" charset="-120"/>
              <a:ea typeface="DFKai-SB" pitchFamily="65" charset="-120"/>
            </a:rPr>
            <a:t>得救</a:t>
          </a:r>
          <a:endParaRPr lang="en-US" sz="2800" kern="1200" dirty="0">
            <a:latin typeface="DFKai-SB" pitchFamily="65" charset="-120"/>
            <a:ea typeface="DFKai-SB" pitchFamily="65" charset="-120"/>
          </a:endParaRPr>
        </a:p>
      </dsp:txBody>
      <dsp:txXfrm>
        <a:off x="1142999" y="457200"/>
        <a:ext cx="1143000" cy="609600"/>
      </dsp:txXfrm>
    </dsp:sp>
    <dsp:sp modelId="{903BD695-E329-4F7B-BFA6-7DD4DD464BF1}">
      <dsp:nvSpPr>
        <dsp:cNvPr id="0" name=""/>
        <dsp:cNvSpPr/>
      </dsp:nvSpPr>
      <dsp:spPr>
        <a:xfrm>
          <a:off x="2285996" y="457200"/>
          <a:ext cx="1143000" cy="609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kern="1200" dirty="0" smtClean="0">
              <a:latin typeface="DFKai-SB" pitchFamily="65" charset="-120"/>
              <a:ea typeface="DFKai-SB" pitchFamily="65" charset="-120"/>
            </a:rPr>
            <a:t>順服</a:t>
          </a:r>
          <a:endParaRPr lang="en-US" sz="2800" kern="1200" dirty="0">
            <a:latin typeface="DFKai-SB" pitchFamily="65" charset="-120"/>
            <a:ea typeface="DFKai-SB" pitchFamily="65" charset="-120"/>
          </a:endParaRPr>
        </a:p>
      </dsp:txBody>
      <dsp:txXfrm>
        <a:off x="2285996" y="457200"/>
        <a:ext cx="1143000" cy="6096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D516-59F5-4FB6-AA32-238376248CB9}" type="datetimeFigureOut">
              <a:rPr lang="en-US" smtClean="0"/>
              <a:pPr/>
              <a:t>7/28/2018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0C061-231C-4EDB-BCF1-BE02DF0FF6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7/28/2018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7/28/2018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2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2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7/28/2018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7/28/2018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5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7/28/2018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7/28/2018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859758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2514601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514601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7/28/2018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7/28/2018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7/28/2018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1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7/28/2018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5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7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7/28/2018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609600" cy="365125"/>
          </a:xfrm>
        </p:spPr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6" y="5816601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1" y="6219826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6" y="-7144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1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57AA22-D6EF-4C15-8272-7159476A0345}" type="datetimeFigureOut">
              <a:rPr lang="en-US" smtClean="0"/>
              <a:pPr/>
              <a:t>7/28/2018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1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改變生命的福音真理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438400"/>
            <a:ext cx="7391400" cy="4191000"/>
          </a:xfrm>
        </p:spPr>
        <p:txBody>
          <a:bodyPr>
            <a:normAutofit/>
          </a:bodyPr>
          <a:lstStyle/>
          <a:p>
            <a:pPr lvl="1">
              <a:lnSpc>
                <a:spcPts val="4800"/>
              </a:lnSpc>
              <a:buClr>
                <a:srgbClr val="0BD0D9"/>
              </a:buClr>
              <a:buNone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我們傳揚福音；迎見那即將到來榮耀的新城。</a:t>
            </a: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人的軟弱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057400"/>
            <a:ext cx="5943600" cy="4419600"/>
          </a:xfrm>
        </p:spPr>
        <p:txBody>
          <a:bodyPr>
            <a:normAutofit/>
          </a:bodyPr>
          <a:lstStyle/>
          <a:p>
            <a:pPr lvl="3">
              <a:lnSpc>
                <a:spcPts val="4800"/>
              </a:lnSpc>
              <a:buClr>
                <a:srgbClr val="0BD0D9"/>
              </a:buClr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律法主義者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4">
              <a:lnSpc>
                <a:spcPts val="4800"/>
              </a:lnSpc>
              <a:buClr>
                <a:srgbClr val="0BD0D9"/>
              </a:buClr>
              <a:buFont typeface="Courier New" pitchFamily="49" charset="0"/>
              <a:buChar char="o"/>
            </a:pPr>
            <a:r>
              <a:rPr lang="zh-CN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嚴以律己、苛以待人</a:t>
            </a:r>
            <a:endParaRPr lang="en-US" altLang="zh-TW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>
              <a:lnSpc>
                <a:spcPts val="4800"/>
              </a:lnSpc>
              <a:buClr>
                <a:srgbClr val="0BD0D9"/>
              </a:buClr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恩典主義者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4">
              <a:lnSpc>
                <a:spcPts val="4800"/>
              </a:lnSpc>
              <a:buClr>
                <a:srgbClr val="0BD0D9"/>
              </a:buClr>
              <a:buFont typeface="Courier New" pitchFamily="49" charset="0"/>
              <a:buChar char="o"/>
            </a:pPr>
            <a:r>
              <a:rPr lang="zh-CN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訴於情感、責於環境</a:t>
            </a:r>
            <a:endParaRPr lang="en-US" altLang="zh-TW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>
              <a:lnSpc>
                <a:spcPts val="4800"/>
              </a:lnSpc>
              <a:buClr>
                <a:srgbClr val="0BD0D9"/>
              </a:buClr>
            </a:pP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>
              <a:lnSpc>
                <a:spcPts val="4800"/>
              </a:lnSpc>
              <a:buClr>
                <a:srgbClr val="0BD0D9"/>
              </a:buClr>
            </a:pPr>
            <a:endParaRPr lang="en-US" altLang="zh-TW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照福音的真理行事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971800"/>
            <a:ext cx="6477000" cy="3657600"/>
          </a:xfrm>
        </p:spPr>
        <p:txBody>
          <a:bodyPr>
            <a:normAutofit/>
          </a:bodyPr>
          <a:lstStyle/>
          <a:p>
            <a:pPr lvl="3">
              <a:lnSpc>
                <a:spcPts val="4800"/>
              </a:lnSpc>
              <a:buClr>
                <a:srgbClr val="0BD0D9"/>
              </a:buClr>
              <a:buNone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知道福音的真理 </a:t>
            </a:r>
            <a:r>
              <a:rPr lang="en-US" altLang="zh-TW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</a:t>
            </a:r>
          </a:p>
          <a:p>
            <a:pPr lvl="4">
              <a:lnSpc>
                <a:spcPts val="4800"/>
              </a:lnSpc>
              <a:buClr>
                <a:srgbClr val="0BD0D9"/>
              </a:buClr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順服基督的能力是從罪得救贖的事實而來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>
              <a:lnSpc>
                <a:spcPts val="4800"/>
              </a:lnSpc>
              <a:buClr>
                <a:srgbClr val="0BD0D9"/>
              </a:buClr>
            </a:pP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>
              <a:lnSpc>
                <a:spcPts val="4800"/>
              </a:lnSpc>
              <a:buClr>
                <a:srgbClr val="0BD0D9"/>
              </a:buClr>
            </a:pPr>
            <a:endParaRPr lang="en-US" altLang="zh-TW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照福音的真理行事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33600"/>
            <a:ext cx="6629400" cy="4191000"/>
          </a:xfrm>
        </p:spPr>
        <p:txBody>
          <a:bodyPr>
            <a:normAutofit/>
          </a:bodyPr>
          <a:lstStyle/>
          <a:p>
            <a:pPr lvl="3">
              <a:lnSpc>
                <a:spcPts val="4800"/>
              </a:lnSpc>
              <a:buClr>
                <a:srgbClr val="0BD0D9"/>
              </a:buClr>
            </a:pP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>
              <a:lnSpc>
                <a:spcPts val="4800"/>
              </a:lnSpc>
              <a:buClr>
                <a:srgbClr val="0BD0D9"/>
              </a:buClr>
              <a:buNone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實踐福音的真理 </a:t>
            </a:r>
            <a:r>
              <a:rPr lang="en-US" altLang="zh-TW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</a:p>
          <a:p>
            <a:pPr lvl="4">
              <a:lnSpc>
                <a:spcPts val="4800"/>
              </a:lnSpc>
              <a:buClr>
                <a:srgbClr val="0BD0D9"/>
              </a:buClr>
              <a:buFont typeface="Courier New" pitchFamily="49" charset="0"/>
              <a:buChar char="o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生命改變的見證是從順服基督的能力而來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>
              <a:lnSpc>
                <a:spcPts val="4800"/>
              </a:lnSpc>
              <a:buClr>
                <a:srgbClr val="0BD0D9"/>
              </a:buClr>
            </a:pP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>
              <a:lnSpc>
                <a:spcPts val="4800"/>
              </a:lnSpc>
              <a:buClr>
                <a:srgbClr val="0BD0D9"/>
              </a:buClr>
            </a:pPr>
            <a:endParaRPr lang="en-US" altLang="zh-TW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照福音的真理行事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895600"/>
            <a:ext cx="7010400" cy="3657600"/>
          </a:xfrm>
        </p:spPr>
        <p:txBody>
          <a:bodyPr>
            <a:normAutofit/>
          </a:bodyPr>
          <a:lstStyle/>
          <a:p>
            <a:pPr lvl="3">
              <a:lnSpc>
                <a:spcPts val="4800"/>
              </a:lnSpc>
              <a:buClr>
                <a:srgbClr val="0BD0D9"/>
              </a:buClr>
              <a:buNone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傳揚福音的真理 </a:t>
            </a:r>
            <a:r>
              <a:rPr lang="en-US" altLang="zh-TW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</a:p>
          <a:p>
            <a:pPr lvl="4">
              <a:lnSpc>
                <a:spcPts val="4800"/>
              </a:lnSpc>
              <a:buClr>
                <a:srgbClr val="0BD0D9"/>
              </a:buClr>
              <a:buFont typeface="Courier New" pitchFamily="49" charset="0"/>
              <a:buChar char="o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傳福音行善事的果效是從生命改變的見證而來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>
              <a:lnSpc>
                <a:spcPts val="4800"/>
              </a:lnSpc>
              <a:buClr>
                <a:srgbClr val="0BD0D9"/>
              </a:buClr>
            </a:pP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>
              <a:lnSpc>
                <a:spcPts val="4800"/>
              </a:lnSpc>
              <a:buClr>
                <a:srgbClr val="0BD0D9"/>
              </a:buClr>
            </a:pPr>
            <a:endParaRPr lang="en-US" altLang="zh-TW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照福音的真理行事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895600"/>
            <a:ext cx="7010400" cy="3657600"/>
          </a:xfrm>
        </p:spPr>
        <p:txBody>
          <a:bodyPr>
            <a:normAutofit/>
          </a:bodyPr>
          <a:lstStyle/>
          <a:p>
            <a:pPr lvl="3">
              <a:lnSpc>
                <a:spcPts val="4800"/>
              </a:lnSpc>
              <a:buClr>
                <a:srgbClr val="0BD0D9"/>
              </a:buClr>
              <a:buNone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知道福音的真理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>
              <a:lnSpc>
                <a:spcPts val="4800"/>
              </a:lnSpc>
              <a:buClr>
                <a:srgbClr val="0BD0D9"/>
              </a:buClr>
              <a:buNone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實踐福音的真理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>
              <a:lnSpc>
                <a:spcPts val="4800"/>
              </a:lnSpc>
              <a:buClr>
                <a:srgbClr val="0BD0D9"/>
              </a:buClr>
              <a:buNone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傳揚福音的真理 </a:t>
            </a:r>
            <a:r>
              <a:rPr lang="en-US" altLang="zh-TW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</a:p>
          <a:p>
            <a:pPr lvl="3">
              <a:lnSpc>
                <a:spcPts val="4800"/>
              </a:lnSpc>
              <a:buClr>
                <a:srgbClr val="0BD0D9"/>
              </a:buClr>
            </a:pP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>
              <a:lnSpc>
                <a:spcPts val="4800"/>
              </a:lnSpc>
              <a:buClr>
                <a:srgbClr val="0BD0D9"/>
              </a:buClr>
            </a:pPr>
            <a:endParaRPr lang="en-US" altLang="zh-TW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改變生命的福音真理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438400"/>
            <a:ext cx="7391400" cy="4191000"/>
          </a:xfrm>
        </p:spPr>
        <p:txBody>
          <a:bodyPr>
            <a:normAutofit/>
          </a:bodyPr>
          <a:lstStyle/>
          <a:p>
            <a:pPr lvl="1">
              <a:lnSpc>
                <a:spcPts val="4800"/>
              </a:lnSpc>
              <a:buClr>
                <a:srgbClr val="0BD0D9"/>
              </a:buClr>
              <a:buNone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我們傳揚福音 </a:t>
            </a:r>
            <a:r>
              <a:rPr lang="en-US" altLang="zh-TW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TW" altLang="en-US" sz="3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經由個人的生命改變、 和教會的生活，到參與社區的善行、和社會的公義，進而更新當今的文化</a:t>
            </a: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；迎見那即將到來榮耀的新城。</a:t>
            </a: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福音與生命的關係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438400"/>
            <a:ext cx="7391400" cy="4191000"/>
          </a:xfrm>
        </p:spPr>
        <p:txBody>
          <a:bodyPr>
            <a:normAutofit/>
          </a:bodyPr>
          <a:lstStyle/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福音帶來了生命的改變</a:t>
            </a: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生命的改變來傳揚福音</a:t>
            </a:r>
            <a:endParaRPr lang="en-US" altLang="zh-TW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None/>
            </a:pPr>
            <a:endParaRPr lang="zh-TW" altLang="en-US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改變生命的福音真理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362200"/>
            <a:ext cx="6858000" cy="4191000"/>
          </a:xfrm>
        </p:spPr>
        <p:txBody>
          <a:bodyPr>
            <a:normAutofit/>
          </a:bodyPr>
          <a:lstStyle/>
          <a:p>
            <a:pPr lvl="1">
              <a:lnSpc>
                <a:spcPts val="4800"/>
              </a:lnSpc>
              <a:buClr>
                <a:srgbClr val="0BD0D9"/>
              </a:buClr>
              <a:buNone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許多人覺得生活乏力 </a:t>
            </a:r>
            <a:r>
              <a:rPr lang="en-US" altLang="zh-TW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–</a:t>
            </a:r>
          </a:p>
          <a:p>
            <a:pPr lvl="3">
              <a:lnSpc>
                <a:spcPts val="4800"/>
              </a:lnSpc>
              <a:buClr>
                <a:srgbClr val="0BD0D9"/>
              </a:buClr>
            </a:pPr>
            <a:r>
              <a:rPr lang="zh-TW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生活環境中的困難</a:t>
            </a:r>
            <a:endParaRPr lang="en-US" altLang="zh-TW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>
              <a:lnSpc>
                <a:spcPts val="4800"/>
              </a:lnSpc>
              <a:buClr>
                <a:srgbClr val="0BD0D9"/>
              </a:buClr>
            </a:pPr>
            <a:r>
              <a:rPr lang="zh-TW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人際關係上的衝突</a:t>
            </a:r>
            <a:endParaRPr lang="en-US" altLang="zh-TW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>
              <a:lnSpc>
                <a:spcPts val="4800"/>
              </a:lnSpc>
              <a:buClr>
                <a:srgbClr val="0BD0D9"/>
              </a:buClr>
            </a:pPr>
            <a:r>
              <a:rPr lang="zh-TW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自我的尋找與懷疑</a:t>
            </a:r>
            <a:endParaRPr lang="en-US" altLang="zh-TW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>
              <a:lnSpc>
                <a:spcPts val="4800"/>
              </a:lnSpc>
              <a:buClr>
                <a:srgbClr val="0BD0D9"/>
              </a:buClr>
              <a:buNone/>
            </a:pPr>
            <a:endParaRPr lang="en-US" altLang="zh-TW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>
              <a:lnSpc>
                <a:spcPts val="4800"/>
              </a:lnSpc>
              <a:buClr>
                <a:srgbClr val="0BD0D9"/>
              </a:buClr>
            </a:pPr>
            <a:endParaRPr lang="en-US" altLang="zh-TW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生命的問題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438400"/>
            <a:ext cx="7391400" cy="4191000"/>
          </a:xfrm>
        </p:spPr>
        <p:txBody>
          <a:bodyPr>
            <a:normAutofit/>
          </a:bodyPr>
          <a:lstStyle/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努力讀</a:t>
            </a: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經禱</a:t>
            </a: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告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、</a:t>
            </a: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還</a:t>
            </a: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沒有喜樂</a:t>
            </a:r>
            <a:endParaRPr lang="en-US" altLang="zh-TW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事奉是出於義</a:t>
            </a: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務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、</a:t>
            </a: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還</a:t>
            </a: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是熱情</a:t>
            </a:r>
            <a:endParaRPr lang="en-US" altLang="zh-TW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39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是生命</a:t>
            </a:r>
            <a:r>
              <a:rPr lang="zh-TW" altLang="en-US" sz="39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出了問題</a:t>
            </a:r>
            <a:endParaRPr lang="en-US" altLang="zh-TW" sz="39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39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不清楚福音的</a:t>
            </a:r>
            <a:r>
              <a:rPr lang="zh-TW" altLang="en-US" sz="39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真理</a:t>
            </a:r>
            <a:endParaRPr lang="en-US" altLang="zh-TW" sz="39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None/>
            </a:pPr>
            <a:endParaRPr lang="zh-TW" altLang="en-US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雙城記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286000"/>
            <a:ext cx="7391400" cy="4191000"/>
          </a:xfrm>
        </p:spPr>
        <p:txBody>
          <a:bodyPr>
            <a:normAutofit/>
          </a:bodyPr>
          <a:lstStyle/>
          <a:p>
            <a:pPr lvl="1">
              <a:lnSpc>
                <a:spcPts val="4800"/>
              </a:lnSpc>
              <a:buClr>
                <a:srgbClr val="0BD0D9"/>
              </a:buClr>
              <a:buNone/>
            </a:pPr>
            <a:r>
              <a:rPr lang="zh-CN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耶路撒冷事件</a:t>
            </a:r>
            <a:endParaRPr lang="en-US" altLang="zh-CN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>
              <a:lnSpc>
                <a:spcPts val="4800"/>
              </a:lnSpc>
              <a:buClr>
                <a:srgbClr val="0BD0D9"/>
              </a:buClr>
              <a:buNone/>
            </a:pPr>
            <a:r>
              <a:rPr lang="zh-TW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福音的真理叫我們得自由</a:t>
            </a:r>
          </a:p>
          <a:p>
            <a:pPr lvl="1">
              <a:lnSpc>
                <a:spcPts val="4800"/>
              </a:lnSpc>
              <a:buClr>
                <a:srgbClr val="0BD0D9"/>
              </a:buClr>
              <a:buNone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安提阿</a:t>
            </a:r>
            <a:r>
              <a:rPr lang="zh-CN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事件</a:t>
            </a:r>
            <a:endParaRPr lang="en-US" altLang="zh-TW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>
              <a:lnSpc>
                <a:spcPts val="4800"/>
              </a:lnSpc>
              <a:buClr>
                <a:srgbClr val="0BD0D9"/>
              </a:buClr>
              <a:buNone/>
            </a:pPr>
            <a:r>
              <a:rPr lang="zh-TW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福音的真理要我們行得正</a:t>
            </a:r>
            <a:endParaRPr lang="en-US" altLang="zh-TW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所有人原來都在不自由中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7391400" cy="3352800"/>
          </a:xfrm>
        </p:spPr>
        <p:txBody>
          <a:bodyPr>
            <a:normAutofit/>
          </a:bodyPr>
          <a:lstStyle/>
          <a:p>
            <a:pPr lvl="3">
              <a:lnSpc>
                <a:spcPts val="4800"/>
              </a:lnSpc>
              <a:buClr>
                <a:srgbClr val="0BD0D9"/>
              </a:buClr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追求無法滿足的自我要求</a:t>
            </a:r>
          </a:p>
          <a:p>
            <a:pPr lvl="3">
              <a:lnSpc>
                <a:spcPts val="4800"/>
              </a:lnSpc>
              <a:buClr>
                <a:srgbClr val="0BD0D9"/>
              </a:buClr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順應社會文化公認的規範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>
              <a:lnSpc>
                <a:spcPts val="4800"/>
              </a:lnSpc>
              <a:buClr>
                <a:srgbClr val="0BD0D9"/>
              </a:buClr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擺脫不了宗教儀文的綑綁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>
              <a:lnSpc>
                <a:spcPts val="4800"/>
              </a:lnSpc>
              <a:buClr>
                <a:srgbClr val="0BD0D9"/>
              </a:buClr>
              <a:buNone/>
            </a:pPr>
            <a:r>
              <a:rPr lang="en-US" altLang="zh-TW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--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這都是罪</a:t>
            </a:r>
          </a:p>
          <a:p>
            <a:pPr lvl="3">
              <a:lnSpc>
                <a:spcPts val="4800"/>
              </a:lnSpc>
              <a:buClr>
                <a:srgbClr val="0BD0D9"/>
              </a:buClr>
            </a:pPr>
            <a:endParaRPr lang="en-US" altLang="zh-TW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在基督裏的自由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209800"/>
            <a:ext cx="6400800" cy="4191000"/>
          </a:xfrm>
        </p:spPr>
        <p:txBody>
          <a:bodyPr>
            <a:normAutofit/>
          </a:bodyPr>
          <a:lstStyle/>
          <a:p>
            <a:pPr lvl="3">
              <a:lnSpc>
                <a:spcPts val="4800"/>
              </a:lnSpc>
              <a:buClr>
                <a:srgbClr val="0BD0D9"/>
              </a:buClr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神不以外貌取人</a:t>
            </a:r>
          </a:p>
          <a:p>
            <a:pPr lvl="3">
              <a:lnSpc>
                <a:spcPts val="4800"/>
              </a:lnSpc>
              <a:buClr>
                <a:srgbClr val="0BD0D9"/>
              </a:buClr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基督使我稱義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>
              <a:lnSpc>
                <a:spcPts val="4800"/>
              </a:lnSpc>
              <a:buClr>
                <a:srgbClr val="0BD0D9"/>
              </a:buClr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除了基督外，我不需加添任何其他的條件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>
              <a:lnSpc>
                <a:spcPts val="4800"/>
              </a:lnSpc>
              <a:buClr>
                <a:srgbClr val="0BD0D9"/>
              </a:buClr>
              <a:buNone/>
            </a:pPr>
            <a:r>
              <a:rPr lang="en-US" altLang="zh-CN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-- </a:t>
            </a: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這就是福音的真理、 救恩的入門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>
              <a:lnSpc>
                <a:spcPts val="4800"/>
              </a:lnSpc>
              <a:buClr>
                <a:srgbClr val="0BD0D9"/>
              </a:buClr>
            </a:pPr>
            <a:endParaRPr lang="en-US" altLang="zh-TW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照福音的真理行事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209800"/>
            <a:ext cx="7620000" cy="4191000"/>
          </a:xfrm>
        </p:spPr>
        <p:txBody>
          <a:bodyPr>
            <a:normAutofit/>
          </a:bodyPr>
          <a:lstStyle/>
          <a:p>
            <a:pPr lvl="3">
              <a:lnSpc>
                <a:spcPts val="4800"/>
              </a:lnSpc>
              <a:buClr>
                <a:srgbClr val="0BD0D9"/>
              </a:buClr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福音的真理有它固定的規道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>
              <a:lnSpc>
                <a:spcPts val="4800"/>
              </a:lnSpc>
              <a:buClr>
                <a:srgbClr val="0BD0D9"/>
              </a:buClr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福音的照真理行事是唯一合理的生活方式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>
              <a:lnSpc>
                <a:spcPts val="4800"/>
              </a:lnSpc>
              <a:buClr>
                <a:srgbClr val="0BD0D9"/>
              </a:buClr>
            </a:pP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>
              <a:lnSpc>
                <a:spcPts val="4800"/>
              </a:lnSpc>
              <a:buClr>
                <a:srgbClr val="0BD0D9"/>
              </a:buClr>
            </a:pPr>
            <a:endParaRPr lang="en-US" altLang="zh-CN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>
              <a:lnSpc>
                <a:spcPts val="4800"/>
              </a:lnSpc>
              <a:buClr>
                <a:srgbClr val="0BD0D9"/>
              </a:buClr>
            </a:pPr>
            <a:endParaRPr lang="en-US" altLang="zh-TW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  <p:graphicFrame>
        <p:nvGraphicFramePr>
          <p:cNvPr id="10" name="Diagram 9"/>
          <p:cNvGraphicFramePr/>
          <p:nvPr/>
        </p:nvGraphicFramePr>
        <p:xfrm>
          <a:off x="1676400" y="4267200"/>
          <a:ext cx="3810000" cy="152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Right Arrow 10"/>
          <p:cNvSpPr/>
          <p:nvPr/>
        </p:nvSpPr>
        <p:spPr>
          <a:xfrm>
            <a:off x="5410200" y="5181600"/>
            <a:ext cx="3238500" cy="1524000"/>
          </a:xfrm>
          <a:prstGeom prst="rightArrow">
            <a:avLst/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2" name="Group 11"/>
          <p:cNvGrpSpPr/>
          <p:nvPr/>
        </p:nvGrpSpPr>
        <p:grpSpPr>
          <a:xfrm>
            <a:off x="4724400" y="5638800"/>
            <a:ext cx="1143000" cy="609600"/>
            <a:chOff x="87808" y="457200"/>
            <a:chExt cx="1143000" cy="609600"/>
          </a:xfrm>
        </p:grpSpPr>
        <p:sp>
          <p:nvSpPr>
            <p:cNvPr id="13" name="Rounded Rectangle 12"/>
            <p:cNvSpPr/>
            <p:nvPr/>
          </p:nvSpPr>
          <p:spPr>
            <a:xfrm>
              <a:off x="87808" y="457200"/>
              <a:ext cx="1143000" cy="609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ounded Rectangle 4"/>
            <p:cNvSpPr/>
            <p:nvPr/>
          </p:nvSpPr>
          <p:spPr>
            <a:xfrm>
              <a:off x="117566" y="486958"/>
              <a:ext cx="1083484" cy="5500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2800" kern="1200" dirty="0" smtClean="0">
                  <a:latin typeface="DFKai-SB" pitchFamily="65" charset="-120"/>
                  <a:ea typeface="DFKai-SB" pitchFamily="65" charset="-120"/>
                </a:rPr>
                <a:t>相信</a:t>
              </a:r>
              <a:endParaRPr lang="en-US" sz="2800" kern="1200" dirty="0">
                <a:latin typeface="DFKai-SB" pitchFamily="65" charset="-120"/>
                <a:ea typeface="DFKai-SB" pitchFamily="65" charset="-12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867400" y="5638800"/>
            <a:ext cx="1143000" cy="609600"/>
            <a:chOff x="2660808" y="451555"/>
            <a:chExt cx="1143000" cy="609600"/>
          </a:xfrm>
        </p:grpSpPr>
        <p:sp>
          <p:nvSpPr>
            <p:cNvPr id="16" name="Rounded Rectangle 15"/>
            <p:cNvSpPr/>
            <p:nvPr/>
          </p:nvSpPr>
          <p:spPr>
            <a:xfrm>
              <a:off x="2660808" y="451555"/>
              <a:ext cx="1143000" cy="609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ounded Rectangle 4"/>
            <p:cNvSpPr/>
            <p:nvPr/>
          </p:nvSpPr>
          <p:spPr>
            <a:xfrm>
              <a:off x="2690566" y="481313"/>
              <a:ext cx="1083484" cy="5500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2800" kern="1200" dirty="0" smtClean="0">
                  <a:latin typeface="DFKai-SB" pitchFamily="65" charset="-120"/>
                  <a:ea typeface="DFKai-SB" pitchFamily="65" charset="-120"/>
                </a:rPr>
                <a:t>順服</a:t>
              </a:r>
              <a:endParaRPr lang="en-US" sz="2800" kern="1200" dirty="0">
                <a:latin typeface="DFKai-SB" pitchFamily="65" charset="-120"/>
                <a:ea typeface="DFKai-SB" pitchFamily="65" charset="-12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7010400" y="5638800"/>
            <a:ext cx="1143000" cy="609600"/>
            <a:chOff x="2660808" y="451555"/>
            <a:chExt cx="1143000" cy="609600"/>
          </a:xfrm>
        </p:grpSpPr>
        <p:sp>
          <p:nvSpPr>
            <p:cNvPr id="19" name="Rounded Rectangle 18"/>
            <p:cNvSpPr/>
            <p:nvPr/>
          </p:nvSpPr>
          <p:spPr>
            <a:xfrm>
              <a:off x="2660808" y="451555"/>
              <a:ext cx="1143000" cy="609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Rounded Rectangle 4"/>
            <p:cNvSpPr/>
            <p:nvPr/>
          </p:nvSpPr>
          <p:spPr>
            <a:xfrm>
              <a:off x="2690566" y="481313"/>
              <a:ext cx="1083484" cy="5500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2800" dirty="0" smtClean="0">
                  <a:latin typeface="DFKai-SB" pitchFamily="65" charset="-120"/>
                  <a:ea typeface="DFKai-SB" pitchFamily="65" charset="-120"/>
                </a:rPr>
                <a:t>得救</a:t>
              </a:r>
              <a:endParaRPr lang="en-US" sz="2800" kern="1200" dirty="0">
                <a:latin typeface="DFKai-SB" pitchFamily="65" charset="-120"/>
                <a:ea typeface="DFKai-SB" pitchFamily="65" charset="-120"/>
              </a:endParaRPr>
            </a:p>
          </p:txBody>
        </p:sp>
      </p:grpSp>
      <p:sp>
        <p:nvSpPr>
          <p:cNvPr id="23" name="Multiply 22"/>
          <p:cNvSpPr/>
          <p:nvPr/>
        </p:nvSpPr>
        <p:spPr>
          <a:xfrm>
            <a:off x="3962400" y="5638800"/>
            <a:ext cx="685800" cy="7620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5-Point Star 23"/>
          <p:cNvSpPr/>
          <p:nvPr/>
        </p:nvSpPr>
        <p:spPr>
          <a:xfrm>
            <a:off x="838200" y="4724400"/>
            <a:ext cx="609600" cy="6096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  <p:bldP spid="23" grpId="1" animBg="1"/>
      <p:bldP spid="2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8775</TotalTime>
  <Words>461</Words>
  <Application>Microsoft Office PowerPoint</Application>
  <PresentationFormat>On-screen Show (4:3)</PresentationFormat>
  <Paragraphs>191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改變生命的福音真理</vt:lpstr>
      <vt:lpstr>改變生命的福音真理</vt:lpstr>
      <vt:lpstr>福音與生命的關係</vt:lpstr>
      <vt:lpstr>改變生命的福音真理</vt:lpstr>
      <vt:lpstr>生命的問題</vt:lpstr>
      <vt:lpstr>雙城記</vt:lpstr>
      <vt:lpstr>所有人原來都在不自由中</vt:lpstr>
      <vt:lpstr>在基督裏的自由</vt:lpstr>
      <vt:lpstr>照福音的真理行事</vt:lpstr>
      <vt:lpstr>人的軟弱</vt:lpstr>
      <vt:lpstr>照福音的真理行事</vt:lpstr>
      <vt:lpstr>照福音的真理行事</vt:lpstr>
      <vt:lpstr>照福音的真理行事</vt:lpstr>
      <vt:lpstr>照福音的真理行事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Johnson</dc:creator>
  <cp:lastModifiedBy>Johnson</cp:lastModifiedBy>
  <cp:revision>894</cp:revision>
  <dcterms:created xsi:type="dcterms:W3CDTF">2015-08-01T18:05:10Z</dcterms:created>
  <dcterms:modified xsi:type="dcterms:W3CDTF">2018-07-29T05:59:53Z</dcterms:modified>
</cp:coreProperties>
</file>