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8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9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20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1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2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3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4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5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6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7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8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29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30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31.xml" ContentType="application/vnd.openxmlformats-officedocument.theme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theme/theme32.xml" ContentType="application/vnd.openxmlformats-officedocument.theme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33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theme/theme34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5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theme/theme36.xml" ContentType="application/vnd.openxmlformats-officedocument.theme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7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theme/theme38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theme/theme39.xml" ContentType="application/vnd.openxmlformats-officedocument.theme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40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1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theme/theme42.xml" ContentType="application/vnd.openxmlformats-officedocument.theme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theme/theme43.xml" ContentType="application/vnd.openxmlformats-officedocument.theme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theme/theme44.xml" ContentType="application/vnd.openxmlformats-officedocument.theme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45.xml" ContentType="application/vnd.openxmlformats-officedocument.theme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theme/theme46.xml" ContentType="application/vnd.openxmlformats-officedocument.theme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theme/theme47.xml" ContentType="application/vnd.openxmlformats-officedocument.theme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48.xml" ContentType="application/vnd.openxmlformats-officedocument.theme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theme/theme49.xml" ContentType="application/vnd.openxmlformats-officedocument.theme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4148" r:id="rId2"/>
    <p:sldMasterId id="2147484264" r:id="rId3"/>
    <p:sldMasterId id="2147484277" r:id="rId4"/>
    <p:sldMasterId id="2147484783" r:id="rId5"/>
    <p:sldMasterId id="2147484863" r:id="rId6"/>
    <p:sldMasterId id="2147484865" r:id="rId7"/>
    <p:sldMasterId id="2147484990" r:id="rId8"/>
    <p:sldMasterId id="2147485002" r:id="rId9"/>
    <p:sldMasterId id="2147486320" r:id="rId10"/>
    <p:sldMasterId id="2147486344" r:id="rId11"/>
    <p:sldMasterId id="2147487674" r:id="rId12"/>
    <p:sldMasterId id="2147487711" r:id="rId13"/>
    <p:sldMasterId id="2147494243" r:id="rId14"/>
    <p:sldMasterId id="2147494255" r:id="rId15"/>
    <p:sldMasterId id="2147494296" r:id="rId16"/>
    <p:sldMasterId id="2147494721" r:id="rId17"/>
    <p:sldMasterId id="2147494734" r:id="rId18"/>
    <p:sldMasterId id="2147494747" r:id="rId19"/>
    <p:sldMasterId id="2147494760" r:id="rId20"/>
    <p:sldMasterId id="2147495361" r:id="rId21"/>
    <p:sldMasterId id="2147495374" r:id="rId22"/>
    <p:sldMasterId id="2147496308" r:id="rId23"/>
    <p:sldMasterId id="2147500258" r:id="rId24"/>
    <p:sldMasterId id="2147501364" r:id="rId25"/>
    <p:sldMasterId id="2147501378" r:id="rId26"/>
    <p:sldMasterId id="2147501390" r:id="rId27"/>
    <p:sldMasterId id="2147501403" r:id="rId28"/>
    <p:sldMasterId id="2147501440" r:id="rId29"/>
    <p:sldMasterId id="2147501453" r:id="rId30"/>
    <p:sldMasterId id="2147501466" r:id="rId31"/>
    <p:sldMasterId id="2147501479" r:id="rId32"/>
    <p:sldMasterId id="2147501504" r:id="rId33"/>
    <p:sldMasterId id="2147501541" r:id="rId34"/>
    <p:sldMasterId id="2147501566" r:id="rId35"/>
    <p:sldMasterId id="2147501579" r:id="rId36"/>
    <p:sldMasterId id="2147501591" r:id="rId37"/>
    <p:sldMasterId id="2147501616" r:id="rId38"/>
    <p:sldMasterId id="2147501629" r:id="rId39"/>
    <p:sldMasterId id="2147501642" r:id="rId40"/>
    <p:sldMasterId id="2147501654" r:id="rId41"/>
    <p:sldMasterId id="2147502294" r:id="rId42"/>
    <p:sldMasterId id="2147502307" r:id="rId43"/>
    <p:sldMasterId id="2147502320" r:id="rId44"/>
    <p:sldMasterId id="2147502480" r:id="rId45"/>
    <p:sldMasterId id="2147502493" r:id="rId46"/>
    <p:sldMasterId id="2147502542" r:id="rId47"/>
    <p:sldMasterId id="2147502921" r:id="rId48"/>
    <p:sldMasterId id="2147502958" r:id="rId49"/>
    <p:sldMasterId id="2147502973" r:id="rId50"/>
  </p:sldMasterIdLst>
  <p:notesMasterIdLst>
    <p:notesMasterId r:id="rId61"/>
  </p:notesMasterIdLst>
  <p:handoutMasterIdLst>
    <p:handoutMasterId r:id="rId62"/>
  </p:handoutMasterIdLst>
  <p:sldIdLst>
    <p:sldId id="6281" r:id="rId51"/>
    <p:sldId id="6282" r:id="rId52"/>
    <p:sldId id="6283" r:id="rId53"/>
    <p:sldId id="6284" r:id="rId54"/>
    <p:sldId id="6285" r:id="rId55"/>
    <p:sldId id="6286" r:id="rId56"/>
    <p:sldId id="6287" r:id="rId57"/>
    <p:sldId id="6288" r:id="rId58"/>
    <p:sldId id="6289" r:id="rId59"/>
    <p:sldId id="6290" r:id="rId60"/>
  </p:sldIdLst>
  <p:sldSz cx="9144000" cy="6858000" type="screen4x3"/>
  <p:notesSz cx="6858000" cy="9144000"/>
  <p:custDataLst>
    <p:tags r:id="rId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5pPr>
    <a:lvl6pPr marL="22860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6pPr>
    <a:lvl7pPr marL="27432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7pPr>
    <a:lvl8pPr marL="32004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8pPr>
    <a:lvl9pPr marL="3657600" algn="l" defTabSz="914400" rtl="0" eaLnBrk="1" latinLnBrk="0" hangingPunct="1">
      <a:defRPr kumimoji="1" sz="3600" b="1" kern="1200">
        <a:solidFill>
          <a:schemeClr val="tx1"/>
        </a:solidFill>
        <a:latin typeface="NSimSun" pitchFamily="49" charset="-122"/>
        <a:ea typeface="NSimSun" pitchFamily="49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3399"/>
    <a:srgbClr val="2970FF"/>
    <a:srgbClr val="3366FF"/>
    <a:srgbClr val="6699FF"/>
    <a:srgbClr val="0000FF"/>
    <a:srgbClr val="00FFFF"/>
    <a:srgbClr val="666699"/>
    <a:srgbClr val="3333FF"/>
    <a:srgbClr val="D5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36" autoAdjust="0"/>
    <p:restoredTop sz="86985" autoAdjust="0"/>
  </p:normalViewPr>
  <p:slideViewPr>
    <p:cSldViewPr>
      <p:cViewPr varScale="1">
        <p:scale>
          <a:sx n="89" d="100"/>
          <a:sy n="89" d="100"/>
        </p:scale>
        <p:origin x="2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4"/>
    </p:cViewPr>
  </p:sorterViewPr>
  <p:notesViewPr>
    <p:cSldViewPr>
      <p:cViewPr varScale="1">
        <p:scale>
          <a:sx n="66" d="100"/>
          <a:sy n="66" d="100"/>
        </p:scale>
        <p:origin x="2669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5.xml"/><Relationship Id="rId63" Type="http://schemas.openxmlformats.org/officeDocument/2006/relationships/tags" Target="tags/tag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3.xml"/><Relationship Id="rId58" Type="http://schemas.openxmlformats.org/officeDocument/2006/relationships/slide" Target="slides/slide8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6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9.xml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4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" Target="slides/slide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2.xml"/><Relationship Id="rId60" Type="http://schemas.openxmlformats.org/officeDocument/2006/relationships/slide" Target="slides/slide10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fld id="{40E0D3E5-75CD-44C9-BB5D-143D858239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098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5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3A0BE22A-B72D-4C48-B401-14C953FDE3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6930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SimSu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99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3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8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12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8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28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1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22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58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0C061-231C-4EDB-BCF1-BE02DF0FF6D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9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0.xml"/><Relationship Id="rId1" Type="http://schemas.openxmlformats.org/officeDocument/2006/relationships/themeOverride" Target="../theme/themeOverride1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0.xml"/><Relationship Id="rId1" Type="http://schemas.openxmlformats.org/officeDocument/2006/relationships/themeOverride" Target="../theme/themeOverride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1.xml"/><Relationship Id="rId1" Type="http://schemas.openxmlformats.org/officeDocument/2006/relationships/themeOverride" Target="../theme/themeOverride3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1.xml"/><Relationship Id="rId1" Type="http://schemas.openxmlformats.org/officeDocument/2006/relationships/themeOverride" Target="../theme/themeOverride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816B-A729-4793-936B-5AA406935F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69B3-F611-499A-A34F-1851634BFD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86441-4569-4B8B-9253-9310D084A0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C3BA7-6C73-4C66-8014-EA6068CCAF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B07AB-8E85-4B6A-AEF0-135A883D05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8D84E-95B7-49E6-824C-4E7A6D9B1D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019BB-E5D5-40EE-BFA8-B1551B33469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C4AA5-5FBD-48AB-8335-5D9620D45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06B7D-7D95-41AD-9B34-3CF369702F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E6A53-C961-4B17-B397-23F4E61AF94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50EE5-B2C4-45F0-9696-E992CF6837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D801D-39EF-48AD-BDFA-D557F7A0FF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B592-C8F3-43A6-8A37-E55F00D42F7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7754-355C-4EAD-9729-775F6E08F6C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7A73-9364-4D31-82E5-A00C64FFA3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AC75-4045-49F2-855F-F14833A0A3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C668-262B-4D5A-97A9-0EEE2AD547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6A8A-474D-427A-8972-E9EDE48074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7C23A-E1B1-4F9C-9210-6AF0E7EED4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D2DA2-EA97-4D6E-BC48-57511BF468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DEB30-82B2-4005-B2BE-AE629DB5BB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1CA86-2092-450C-AF5E-20D178C362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B1391-BC9E-4CEA-950E-7978AF7AC9E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26FAD-D50E-4BF9-B4E2-21EEFFA385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B2372-7F29-4379-9F8B-3FECE7996C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A6EC2-EF20-4B3A-AA18-335E4993DB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59C42-8CF2-4247-895E-C9CE65D083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8075-8BEF-477F-B1DC-8755818C71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68A06-BFB7-41BB-BD62-A1851E3110D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14D7-3827-4DD9-9B52-70C8C66E62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A278F-01B2-45BF-A910-E58B70225B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451AC-5625-4CF8-B934-FBA761D3E7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2E655-CB50-4132-B7D9-607E1F1194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5255-4E94-49A8-8A41-529DDEF60F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70F86-1A8D-4CD0-9BE6-414103DDA8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3E9DC-535C-42B6-B948-A69F9E8119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3C910-0ADB-4290-92A7-3C79C79A07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9BE33-BA5F-480F-954C-0FD7E28FEF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270F6-FD5A-49D8-8F01-7747E6E658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3693-5E3C-4C04-BCD5-6ABF468F86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24BF3-8BC7-4748-A07D-C8EA811E04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30D0-1733-4CBF-B7E6-575E7E33AB8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04F99-ADE8-4E6B-9FD0-D36C1757E0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DDA5-CDF4-49E0-B04F-EB7D903506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7E55-6F5E-47E7-9C18-84FF2BA493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6B0A4-CEEC-4A86-981B-6C30080F8B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90D81-D1D2-4129-A327-812EE60B8E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E4016-F951-4A96-B9FF-CB1B8EFBA3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CC635-E7AB-4113-ADBA-C3C3EA6BC5C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30A4B-FB2B-4DD2-8B37-7E01326DEC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701D-7009-42D6-B04F-199762253F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526BA-EC0F-4F43-A894-09B0920FF5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9687-913A-4898-8B8C-AF8BE3F1D0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1D65-BEEA-4BDE-B49E-191DD070310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7B523BD-F9D0-4866-B894-303505BA65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E010EDD-DC6D-4D67-AAF3-5A1386C35F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5B859E2-845E-411B-9C6B-17E4ADAE1C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6A75495-09FD-4663-88E4-1F1CFB4D34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F947927-F5E4-4141-B837-1129A222D5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43EDDD9-615F-42F0-A4F4-A81B00747D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0AF62AA-6F45-4668-B737-1FBBF830BA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34A0555-0D5D-499B-A7EC-71BB3468D8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0D3838A-D14C-4AFA-A56A-850781F48F6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F0FB-32BC-4483-83B1-E9AE16A572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E94FC1C-116D-4ADF-9CC3-B4E5FD4730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454F133-4D84-4866-9B4B-3E1A239F79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6AF51C3-6142-4CE1-8501-7EB70D48F6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B31A9B7-6B27-4A4B-818B-E38CDD03E27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7A0C3FD-096B-43B3-8F93-DB9DCDD7E6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4B016AE-6E27-42F0-B5C9-926BA56304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BABD857-DB8B-4B71-A4C5-53FDE9E7D9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169F951-49A6-4079-9870-21FAE745DE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16D4AFCF-33D5-4EC6-B30C-4C41CB7B3F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3F27363-A830-4A00-8E46-E597B390C7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E4854-761B-49AB-9E69-C94B05FCE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88334D6-EFE5-49C6-B0D7-28F076839A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45CE-A5B1-45CD-837A-77F91F36C2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D8453-C1E3-4975-AF01-3F908A8715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AFD65-9DB3-4805-B3D2-057153C74E6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FDB3A-B9CB-4AD1-82BD-C5B4E89AFD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3BD9D-9FDE-485D-A8F6-780A8D57C47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4E56B-1290-405E-A707-ACC7157F316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EEE9F-7E23-4EC4-A47F-2694E38A6A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7D66-2BA9-432F-B81E-489B86BAFA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062EB-5930-4270-A186-E727771922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0401-7E64-443C-828F-57F7FE2A90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5F209-C8F0-459D-8600-C325FBB764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F8A5-3A9E-4E7E-9C69-8F31C68C7B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8 h 1906"/>
                <a:gd name="T4" fmla="*/ 6445 w 5740"/>
                <a:gd name="T5" fmla="*/ 138 h 1906"/>
                <a:gd name="T6" fmla="*/ 64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5D85E-E60D-4356-B72A-3BE1236BB2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BD4A6-37F2-42BA-90DB-79A3CA39A1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04E27-35A9-4516-8975-89B0659106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8B0B7-262A-4F7B-9077-4079206539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A71E-2E74-4DB2-B799-FC4B2C0999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815E-CE53-470E-BF06-78B7BF9608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66A3-E47A-4D1E-AA23-EE4A6C4DDA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0B20D-F950-4C73-967A-C4B0BB2972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84CC-717B-45EE-A9B3-89953414B5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77893-729E-4BB4-B5C8-57C1BC5B6D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5CE5D-A6B3-4326-8454-7C8EAE4E7A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BEEE-559C-479C-BAE8-6DBF703CE8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FEDC-9A28-4F22-92F6-52E4830D2C3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09DD-8D30-4590-86FD-E4C38FBCDA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029DA-49CD-4BD1-BBE7-73692BC4F5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70721-6ECB-4F03-8C50-AD0A47E5F2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694AA-1331-488A-B553-83E30D9B8B4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D0BC-5F4C-4E3A-99D0-919A2E89F5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CF7B2-8F38-4D33-8098-422BAB5BE0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60E0-1302-4F84-814F-F947C93C69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DD998-6E0B-439A-85AB-5106BBC38C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29FE-AB37-4CA1-88EC-780B2DD1FF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42C8D-8755-426F-900C-ACAF9DE39D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4CD4-4418-485B-8A7F-B94C29233A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7AFD7-10FE-42F6-87BB-6D7FFC1056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2758-D2B7-4E17-B6FD-60E03325BA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34AE-654B-4D5A-BF5A-D983762BF5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2F501-CB2C-4EE3-83F3-0A5FFDD47C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9348F-922D-452B-B36A-A049EE7AAC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11503-4ACD-4F3F-923D-B60A77AB47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DF4BD-2046-44D0-8F94-F64CB80DB9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A9A18-EA95-4BAE-9E76-BEE414BEEA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1920-2244-4C6C-97A7-66D06476F6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F0CBC-E053-4FB5-A29D-1BE31DF753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5D195-FD56-4CE0-8638-AA8C5432CAB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9CAA7-E9DC-4B90-81F0-E169AE2C98A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4D91-883B-405E-836E-4CD28A987AD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EE3E-BD07-4994-8B36-D7B51F09C5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ECBE-4A44-41D7-8A1F-2FF1796DF1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0C951-E73B-4F03-96A5-9E208F57BF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3D8F2-1249-4B37-AEB7-4F6D187DB6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1C4F6-F75C-41D7-9EB6-83D7498FD9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1B00-DC2B-44BF-8946-0AC5A9FABA2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30D6-DD6C-4C22-8A1B-7A6A7DDBA4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97AA-9292-4759-944E-8FBF2FDC5E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434EC-974E-4717-A189-CA9F94E025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08BCB-5C7A-417F-BA69-ACBDAB8773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FF0FA-2F5A-4130-A287-8CE1B3212E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7D93B-F21E-4E4B-82A0-9824D12B2E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5F64-AC54-43C3-9611-CC2C1EE7BF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CC055-A738-46A7-ABC9-5E66AFD58C6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AEEF0-8677-43FE-A590-8862DD671A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006D-FC6F-414D-88F4-666E8560F0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B0661-88E8-4F4B-91C1-417F7CB746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44970-6C2E-4666-8323-93E966B35C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02C5-E127-496C-9712-B576BE8DE0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21A2-F831-44E4-9755-4C68025B2AB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1DE28-F7B7-4107-8B3E-B7CCD85F3C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4114A-840D-42DD-B2B3-AA2E152C5C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ED605-6C34-4E81-A8D9-48C4FAA62D5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53B6B-2BC0-4FB7-9854-BC00FB1EAD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65FE5-92BB-41A9-BDC8-6618E3B179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90A7-8152-4C33-A433-A9530E4C8E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5AA2-1658-4FB0-A080-91DD5DB661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51CD0-13C0-4459-9ECB-B14089C555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D0E1-57DA-4FDE-B06E-562EFBBB57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695B-F090-4C0D-91DB-6513D6020D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8FBBA-F38A-4833-A0C1-70F4DDA1F7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0B26-983B-4CF0-BFA7-2DBF389747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F8B1-2BB1-4A3F-AAEF-EF77B1DFAA4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82F1-596D-4935-ACB0-CDAF4FC01A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2756B-4B84-4A62-A35D-807E33F23F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C61B6-28FC-4466-B626-6A46E05D1D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2CE7B-6924-492B-A9C5-62D1BF9C9D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D017-A8BD-42F1-A787-6E7FA16F84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1D48B-8FFB-49C8-AB61-5B57218920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96CA-9DFD-458F-B187-038C042707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E6281-8AC5-4E8A-9D45-C6113BEDD7C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C810-0197-4CC6-86F9-BC4A6FD683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84 h 1906"/>
                <a:gd name="T4" fmla="*/ 6365 w 5740"/>
                <a:gd name="T5" fmla="*/ 184 h 1906"/>
                <a:gd name="T6" fmla="*/ 636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9297-9941-4425-BEDE-A030677881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735A-23AC-4BC8-907B-472E5D89986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35E4-454A-4503-A9D1-77DC794A3E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4C3B1-E149-4782-894B-6C4EE326A8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7DD33-7354-41D5-80C3-1D653FA91E0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EAAE0-FA2D-425E-A700-76F4A9BDC5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A397F-0064-4E43-8EE8-BEE0314200A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6D8F2-58B8-45F0-9C6C-6BFB24BF98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FFAA-7CD3-4944-8D2D-AB9832BEF1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26474-0368-4B6E-B35E-A64888288E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2A552-8AFD-488E-A520-BD62236D4F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D6B27-ABA9-4047-AE7B-357D92C0E0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AD5BB-02E6-4ED1-97E5-1946449FF6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5 h 1906"/>
                <a:gd name="T4" fmla="*/ 6713 w 5740"/>
                <a:gd name="T5" fmla="*/ 55 h 1906"/>
                <a:gd name="T6" fmla="*/ 671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F334-AE16-4934-851E-8A7540231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32B22-DF19-4D47-B636-9591CEB4E98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0B7D2-B5FC-4E57-B7EC-EF57BEABBD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B5DFF-20F9-4561-A5B9-E277FC3D3DD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DD2C4-AEFC-4AD3-A045-3CD3476BB0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435C4-3B65-4698-A7AB-16C56E1E18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D3210-3E0D-47D0-8E76-7998C4F2583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A20F-70D4-48D8-A277-7744FCD885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B1B6-C55E-4E50-A3FF-78DAB68FBB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7882-AAAF-432D-A0AF-EC41862F7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5A8F6-F852-4055-A493-F3A3670717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E1A3-A642-4163-A5BE-592C3FC8697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F5564-78DB-41E1-854C-77ADD82481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3C49B-2B5B-41AB-A887-72160969F3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29554-BD23-4915-848A-DC6161C6173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6510-A038-4B04-9CAE-4376417AB1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3933-B7C1-432E-ABBB-4F9AB99196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157E9-8134-40FD-976C-95E99FDDBF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6BFD6-7761-4CAA-8D70-08DBF2BF7E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4D94-20AE-451C-9B1C-AA3651F9DF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0F649-D5F7-4B65-9FE7-43239E4B3B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C0B05-8440-4192-A0A0-E2AC167AF9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2EC7-357E-4303-8721-DE0A53B22F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202EE-0A05-438A-8708-5899E19C0B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C0CAA-E890-42F5-B3A2-C69C045F23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11CA0-E923-456C-A046-C8381BFA64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BCC5-B59D-4DF7-8155-37DA2AB14A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B22E6-1A7C-4E83-A4B3-B098B0A6FDA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E0B67-4980-4DFC-B59E-1DB3C8BF9D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4674D-99E0-46A3-80CF-9DDCC38CC5E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1EDC-1CAC-4908-8C00-47CA5135C1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B7005-DA12-46F4-8185-6D3838C74B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A543-A55B-428B-9B2C-70B6918AA4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B6B8B-A687-4329-8112-D05F67ADF6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59F96-153A-41FE-8253-BC9B20A83B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5278-6B97-4D42-A8AD-DBBB96A9B03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011DD-CA98-429E-844C-6C4A1B4B1F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A33B0-DF60-444A-A623-19B9DC4D2E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3223A-DC41-4687-8742-ADFC9552BF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6D50C-AD58-4D67-A3DF-4F52CA32C6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2B99-5FC5-4BE8-B07B-65CB48E88F1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36C79-094C-4B3E-BB20-F3629DB7C3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5434A-4FD8-454F-A27B-2A74CF6A5A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E58A6-DA32-4B34-B8DA-E592BB6524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B279-0541-4388-B0A9-0682D1A615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C2DF-5FDE-43D5-817F-18A1B57BDF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15CA7-2127-4172-901C-CADB58872C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BE59-E0FB-4C53-9D1C-CCE7973DBD3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F244-2E4E-491A-B3DD-CDC91A15F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70634-2996-4691-B65B-F10A54D233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625DD-7FA2-4D3D-8DF1-A59BAE25FC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2377-9A09-419A-A8B1-8077815EEE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A5E27-70BD-4598-ACD8-772F4258A6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68FD1-B19E-4BF3-A2AC-654AD9766A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E634-A81F-4A04-98AF-8071AAD81F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4A3AB-4363-4A80-A927-A143E0FBC5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20D8-B633-4E00-B333-9D45EC47968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4760-B2B9-4060-821D-8E4FDED3708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B45F8-A9BF-4005-BF54-AF96450D0F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A2CDE-B310-497A-9663-DC128416C7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6334-50C5-4697-83D1-9CDF16E1FAD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A354A-71F1-4711-964F-43434143D23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BD6AC-791B-4AA2-821D-BEB622880AD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58F21-69A2-4529-B2C5-FFABC91EC1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5419-E173-41EA-A580-AD291FA6EF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A17F-F029-480A-82E0-4428A1F344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59AF-519C-4224-9442-41C03CD385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FD36A-06AE-4792-97CA-94C90CC0F8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77CF-05AB-49FC-9031-DBF5A5D55D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47B2F-6854-4770-860E-6C8A4EB87B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5F67B-D73A-49A5-9839-BA09C011F9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F919-16F6-498C-8B17-0BE8D771340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8CB3-78C5-4897-8450-7CBA06FEF3B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6F7D-157E-4E80-BC45-0D617014E04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1FC8-8392-4A94-B1EA-E35E797D05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E3F19-A1C7-46CC-B82D-36547994B8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ADB54-1AEB-42FB-A5BE-B8471E844E2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2D31-76CB-43E7-9672-090105A8D8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F69BA-DC3E-4E73-95AB-38422C5A70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EE41-AEE9-4627-B547-DB20817D1F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304F-A5FE-439B-9983-C453FD6025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0DA4-E1C2-4631-854A-54A9BA5FBF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ACC8E-E553-4550-865D-721845D6C82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654FA-A184-46DC-8C0A-002DC56524D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09F30-95B3-4FC5-B63B-B441D65BCF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F9457-F5CA-422B-B9AD-BC1706A8AD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375EE-8ACE-4A9B-AAA1-22DB808B84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8901C-7636-4798-963A-4E75AB9A4B3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15C9-FF81-427A-AE6F-4C197C3771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B165-AECD-4560-86B0-AA94851F23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EA9D7-0934-46A2-BB9F-BA9942FA673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2E41A-FAD0-4A5C-A739-6E1EDFD2F72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51532-87EA-43D2-A720-0C1EDE2B3D1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A8F1F-E6D1-403F-97E8-765A0800D6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53D5F-13C0-4159-9A88-CBDCFCC1E0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3BC8FA-2B1B-4460-8661-34D2DF176C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B5ED95-113B-41F3-BC55-424B356BDC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F89542-1326-4FD4-9EA5-2413ED8D62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9CBBEB-C972-4D06-9B4D-97DDCFD4C3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D2E47F-9EB2-469F-B004-2B9EC1BEC7B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9404F2-E7F0-40CE-9FFC-9668D61C89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980409-C079-4A91-A190-52F4322FE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696FA3-C00D-4580-A8CE-D965AFF4B4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3D33-E450-4610-AD0F-9D7A97D2B1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AD212D-938A-4F6F-91CF-A452E8771F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F5DE00-05EA-4A92-BA00-FE9ED88FE8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B491FF-D368-4710-93FA-DC3D784C7DD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15A462-3A7D-47D0-A15D-476EC5825C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943970-2706-4AF4-8C5F-2DE994BD7F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635BDC-D2EA-4E5B-85D2-7B3E20BD10D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856BF5-AF22-4B08-A92A-090D8F6E79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D2AD79-3B7D-434C-8C5D-ABE2CFC26B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D00F5-9494-4308-9763-F2B063A940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EA8C85-9F28-4436-A635-3BF67B5A88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E7346-4391-48B0-B6B6-CED5EC0270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229793-EFB1-42BC-AB79-AF95559FB4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D9AA23A-9311-418D-866A-17807F442C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EA4ABB-AEC7-4307-A423-9973A8086A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94019B-1769-441E-BF92-F535CAF2A1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810279-C7CB-47FD-9168-4DFC8D3EB4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B8762B-327C-459A-9FB7-CC2E97BBC1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9E51C-3ADB-427C-A1C2-D9B56C32B1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FB42B-D66F-4404-9DB7-06B601D75A8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8AD91-8440-4EAB-BF6B-D163EF2E12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A2C01-324D-4513-A25E-83E4876B7C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A71CE-3740-4E60-9C90-960DABD52F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6CBBF-957A-4C8F-9E9A-D4F7A8812B3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1C4A-9E15-4B33-ADB1-8FC87D27B8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2E2F1-F75B-41FE-B4F9-5790FBD93F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3E8DA-A3E9-4EC2-B55B-DC6DF78DFA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26A4-DB37-4DCF-8301-2491A495B41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8CC9-15CC-44B5-938D-1874B546A7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DCD2-3E52-422E-BEB3-973E47F1B2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F9D6E-7966-426A-B4FC-6E6C31C3C6F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引領    教</a:t>
            </a:r>
            <a:r>
              <a:rPr lang="zh-TW" altLang="en-US" dirty="0"/>
              <a:t>會</a:t>
            </a:r>
            <a:r>
              <a:rPr lang="zh-TW" altLang="en-US"/>
              <a:t>聖詩 </a:t>
            </a:r>
            <a:r>
              <a:rPr lang="en-US" altLang="zh-TW"/>
              <a:t>426 </a:t>
            </a:r>
            <a:r>
              <a:rPr lang="zh-TW" altLang="en-US"/>
              <a:t>首  </a:t>
            </a:r>
            <a:endParaRPr lang="en-US" alt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3C7186FF-EAE3-4B3A-9562-85B0BCD72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2A33EEA0-F147-4C6A-B8E0-04DE5220C2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引領    教</a:t>
            </a:r>
            <a:r>
              <a:rPr lang="zh-TW" altLang="en-US" dirty="0"/>
              <a:t>會</a:t>
            </a:r>
            <a:r>
              <a:rPr lang="zh-TW" altLang="en-US"/>
              <a:t>聖詩 </a:t>
            </a:r>
            <a:r>
              <a:rPr lang="en-US" altLang="zh-TW"/>
              <a:t>426 </a:t>
            </a:r>
            <a:r>
              <a:rPr lang="zh-TW" altLang="en-US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58925-6EB8-4EFD-B606-CED6A954AC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F9B8FA86-B5C6-46E0-BB5C-002759B65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引領    教</a:t>
            </a:r>
            <a:r>
              <a:rPr lang="zh-TW" altLang="en-US" dirty="0"/>
              <a:t>會</a:t>
            </a:r>
            <a:r>
              <a:rPr lang="zh-TW" altLang="en-US"/>
              <a:t>聖詩 </a:t>
            </a:r>
            <a:r>
              <a:rPr lang="en-US" altLang="zh-TW"/>
              <a:t>426 </a:t>
            </a:r>
            <a:r>
              <a:rPr lang="zh-TW" altLang="en-US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5AE14548-C5AC-4B90-BECB-41D31B0C62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引領    教</a:t>
            </a:r>
            <a:r>
              <a:rPr lang="zh-TW" altLang="en-US" dirty="0"/>
              <a:t>會</a:t>
            </a:r>
            <a:r>
              <a:rPr lang="zh-TW" altLang="en-US"/>
              <a:t>聖詩 </a:t>
            </a:r>
            <a:r>
              <a:rPr lang="en-US" altLang="zh-TW"/>
              <a:t>426 </a:t>
            </a:r>
            <a:r>
              <a:rPr lang="zh-TW" altLang="en-US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63B86B6A-1C8C-4032-BEAB-C7FAAE648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引領    教</a:t>
            </a:r>
            <a:r>
              <a:rPr lang="zh-TW" altLang="en-US" dirty="0"/>
              <a:t>會</a:t>
            </a:r>
            <a:r>
              <a:rPr lang="zh-TW" altLang="en-US"/>
              <a:t>聖詩 </a:t>
            </a:r>
            <a:r>
              <a:rPr lang="en-US" altLang="zh-TW"/>
              <a:t>426 </a:t>
            </a:r>
            <a:r>
              <a:rPr lang="zh-TW" altLang="en-US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ACA6C9FB-4F7D-4EB1-A975-223E2C7FE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引領    教</a:t>
            </a:r>
            <a:r>
              <a:rPr lang="zh-TW" altLang="en-US" dirty="0"/>
              <a:t>會</a:t>
            </a:r>
            <a:r>
              <a:rPr lang="zh-TW" altLang="en-US"/>
              <a:t>聖詩 </a:t>
            </a:r>
            <a:r>
              <a:rPr lang="en-US" altLang="zh-TW"/>
              <a:t>426 </a:t>
            </a:r>
            <a:r>
              <a:rPr lang="zh-TW" altLang="en-US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7F2163DC-8AB1-437D-B2E8-6745E3A66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引領    教</a:t>
            </a:r>
            <a:r>
              <a:rPr lang="zh-TW" altLang="en-US" dirty="0"/>
              <a:t>會</a:t>
            </a:r>
            <a:r>
              <a:rPr lang="zh-TW" altLang="en-US"/>
              <a:t>聖詩 </a:t>
            </a:r>
            <a:r>
              <a:rPr lang="en-US" altLang="zh-TW"/>
              <a:t>426 </a:t>
            </a:r>
            <a:r>
              <a:rPr lang="zh-TW" altLang="en-US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8292E063-CBEE-4CCE-9F1F-8CE0751F3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引領    教</a:t>
            </a:r>
            <a:r>
              <a:rPr lang="zh-TW" altLang="en-US" dirty="0"/>
              <a:t>會</a:t>
            </a:r>
            <a:r>
              <a:rPr lang="zh-TW" altLang="en-US"/>
              <a:t>聖詩 </a:t>
            </a:r>
            <a:r>
              <a:rPr lang="en-US" altLang="zh-TW"/>
              <a:t>426 </a:t>
            </a:r>
            <a:r>
              <a:rPr lang="zh-TW" altLang="en-US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C8EA92DC-2284-4429-A954-AAEA8F6458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引領    教</a:t>
            </a:r>
            <a:r>
              <a:rPr lang="zh-TW" altLang="en-US" dirty="0"/>
              <a:t>會</a:t>
            </a:r>
            <a:r>
              <a:rPr lang="zh-TW" altLang="en-US"/>
              <a:t>聖詩 </a:t>
            </a:r>
            <a:r>
              <a:rPr lang="en-US" altLang="zh-TW"/>
              <a:t>426 </a:t>
            </a:r>
            <a:r>
              <a:rPr lang="zh-TW" altLang="en-US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b="1">
                <a:ea typeface="NSimSun" pitchFamily="49" charset="-122"/>
              </a:defRPr>
            </a:lvl1pPr>
          </a:lstStyle>
          <a:p>
            <a:pPr>
              <a:defRPr/>
            </a:pPr>
            <a:fld id="{EB55D570-3E88-47A6-B877-ECEACCC89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引領    教</a:t>
            </a:r>
            <a:r>
              <a:rPr lang="zh-TW" altLang="en-US" dirty="0"/>
              <a:t>會</a:t>
            </a:r>
            <a:r>
              <a:rPr lang="zh-TW" altLang="en-US"/>
              <a:t>聖詩 </a:t>
            </a:r>
            <a:r>
              <a:rPr lang="en-US" altLang="zh-TW"/>
              <a:t>426 </a:t>
            </a:r>
            <a:r>
              <a:rPr lang="zh-TW" altLang="en-US"/>
              <a:t>首  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494C-BC9C-4222-B68D-DEF4828434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931DF-FDE5-4825-86E8-EF9FFDDD03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E1E3-9273-44C4-9016-5C52D492BD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459E-2910-4732-9F54-61EC55E6735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7D0A-E7F7-4253-AB0F-5565A233BB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5FD75-178E-477F-9F16-27E69A8331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C3E7F-A7B0-41E4-B4B6-63BFE71E37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C145-C79C-46A6-8F8F-A5CC9DEB6B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AC12A-E5F6-47BE-A068-AD1B0BADCB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FFFD0-5276-4714-AA0F-7964A287DB2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8FB-D7DB-49F7-9F36-FB5775F7148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32EBE-E4E6-4EA9-AA80-30BFD2C8BA0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8E1B9-6AD9-4A42-96B0-84A3FDCA4B2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15047-06E1-4165-889F-7F07369751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B3714-3F04-4E8D-B79D-0DDC22E74F0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13289-256A-45CA-976E-4339E667A5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0860B-CE30-4B04-944C-278A4E7311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A6D88-8BDC-470E-8980-105910215F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35A6A-C2C1-48E0-95EE-FC2D6F6569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6B83F-EFCC-4C1D-8709-DE4B3FDEE5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FD2EB-2486-4E84-9193-C0D0A664D70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05AC-CFDF-4181-9E0F-2B362D409C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89BE-BFDD-48E8-9890-7611F928ED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AE521-D5BB-40E6-9978-4D998C920AC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959B-BDF5-4892-A6EF-FB47BC31CB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5825F-9233-43D8-AA67-E4BFEB696D1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30EA9-A024-4B03-9817-D0B379E71E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C9411-B0D3-4FF1-865D-21339205DB1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08A45-2D4C-4FA6-BC34-AAA58ADB5D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6D269-B123-40F9-AAB5-336F4246639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843A2-E45A-447D-9AEE-4CC16E30C0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AD71-76F4-4E8E-826B-EDD21459D3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BB17E-7007-4C8C-AE9C-3597112286E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C3D35-1FBA-4675-BBAB-72A2288782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820F-F230-4B60-B645-892F4AFCE9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07F84-2329-4CC1-860F-68BE82AB77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A468-3AE7-4E11-A759-C3CB214D1D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49FE9-1A8D-4A68-80E4-3D056E93C9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901F-6CD2-4798-93B9-205556A3098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4E449-FF41-4888-92FC-161A8AAFA3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0ACD24F-0C45-4D7A-8339-70CC96328629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37D626E5-9E5C-427B-A6D4-F751494D9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619C8E5-14B0-461E-A136-C1E2CC4D79CB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667101F-195C-46B6-BF37-C7D5953E3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5A0A1CE-66B2-49EC-A698-52E2B169A760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9742F7F5-C96C-4B06-9F53-CEFFEC9C7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1F47CFDB-C3E2-427F-95C8-1BD8BB20239A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737A10B-3E08-4836-AC3B-269539B38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FE510B4-C804-45F1-86AB-058399141D58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9FFAB0F-47B6-4982-B7D8-7C2AD5E99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9010E76-987F-4899-AA39-EBEB77729A80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D89807F-A8C6-4258-ACA3-3C5D2E68F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20AE-ECC9-4C3E-99AD-0CD6243456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CD4F78A-BBF5-4DDF-90E4-212BB87B89F1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63B9D79-FCA7-4D44-B672-5C78E2E35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A2D828A-A204-48AE-B4B3-5CBD5F3409A1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73F48FF-8645-4A02-9551-E820DD3B1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372A51D-051D-43FD-956A-DE88A5B64B68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3489C13-4EA9-45AB-ADB1-AE0E826C0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BAB68C0-DFC7-4D96-B1EA-5A84E57CFCC1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86AA3E46-9CBE-4AE5-A406-8B33660D4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F0FCE4E4-9053-49CE-8A90-7BE605135273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23AE8F2-366E-4A00-B74A-EF26E6319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587CD493-D132-4F20-A41A-1E52C4D8220B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DBF5F9">
                    <a:shade val="90000"/>
                  </a:srgbClr>
                </a:solidFill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28F328CA-F80B-4248-80EA-D41339A6C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8470AD9-F5D2-4920-98DD-041664A2D63A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620872D-4CF5-4C30-A7FB-D6E69DF25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B922A7D9-B7E3-4D8A-B3ED-EBC132FA67EB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7EF4384-6E7F-4E44-B465-52D4F81E0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0B2C06DE-9594-4555-9327-45CBD401FA4C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AFE7848-6864-442D-B087-DC2233A34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E4398F08-EB10-4131-9A8B-5798C746EF39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C70A0DD6-4E5D-4A32-82F7-F450EF848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BB8EF-0D7F-4BC7-AB47-60CB2E4904E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59F1A75-A52F-4BD7-8142-C4FC9C0C68A1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35A5B82-0C5B-4B2A-BC23-2483C4788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AFA9F506-CA84-405F-9332-A000E9B43BFC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4D121D88-54B3-423B-BB4E-1FA1FB7A6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D8F7145A-4578-41C1-8072-BE1FD68B6948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7E386265-A2A6-40C4-9F90-E44DB0050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F973CD7E-C50E-488A-9692-C464DD7456F5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NSimSun" pitchFamily="49" charset="-122"/>
                <a:ea typeface="NSimSun" pitchFamily="49" charset="-122"/>
              </a:defRPr>
            </a:lvl1pPr>
          </a:lstStyle>
          <a:p>
            <a:pPr>
              <a:defRPr/>
            </a:pPr>
            <a:fld id="{2B71A1F5-06E3-4EAA-8D87-B01E4ACB5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8AB47-E143-42E4-8833-3C4F7745349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0307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81ED-6633-48C2-90ED-1425AD96255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19148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52074-A860-4FB3-8FEC-FE702B1A9E1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6562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F881-C823-47EB-A348-7D3AC48043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4164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9CD2E-6349-47BE-8726-9AF82378ADF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55188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8C4EF-59BC-470C-A0EA-DA3A1AE8F10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58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D236B-EB82-45E3-AA44-8A271F9EEC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CC040-8E73-45C3-A784-267A65F816B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114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CBEDA-4510-4412-A60E-F68121EEA23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57264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C20C0-2B69-4C5F-80C7-1D6C1C58252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72817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9490F-F84B-478E-A669-EEBFA2CD7F7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25158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1806-7C83-4A8D-91F1-4930A3F9A92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609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16A4-81ED-48AC-AF34-AC2B0CD6987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17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605A-21D0-496C-B89B-822D917B7E8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458554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ABDE0-0FFE-4D7A-9DCE-F9DF222BAEA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47202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9BDE-1197-4A71-B4B5-49597521A36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91992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15A34-6059-4BA1-988E-403E4084E95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21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1B56-8C8F-4764-9654-DD512CA27B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97912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698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59902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45206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64435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BCA5-C6FA-4AE4-9A7C-5E7311D2911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78888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C7F06-8C1D-4184-BB86-A788D3A4E8E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79949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CD4A1-8F56-4913-8BEA-4BAB3843042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27272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FFA549-B40C-4F39-925D-7AE6E0508EE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70194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E2253-5D65-49F5-8F83-0BFAF5285C2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3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5FAEB-A75C-4701-9EE0-CABB5D4CED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8953B-4EB9-4AAE-9ACD-3AF3CAD6DF0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081A0-DB71-4E48-8A9B-076F4C90DA3F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75385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A335B-A469-41C8-9B25-29C9B929B9F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3285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6C1BA-D8A7-495F-8089-F389527FDE38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5971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2EBAD-1FE6-4394-A94C-43DCAE597923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85225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B4458-8030-4F1F-97D5-A519C02804F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94156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F9927-43B6-41C9-A439-62339994D73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6892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7FE51-4F74-4EE3-9C27-AE310F0A7414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50121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60B13-DAAC-4FB8-A098-0EA4BDA58BE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07178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A0D12-44C8-4E87-A6B3-BCBF31FBFC2C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37415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DE23C-CF4C-40BC-94E8-6289D3761818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94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1037D-1ABC-4122-92A2-3828D7E411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B04E31-B2F8-4BF6-B20E-8738E1DCFA6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12759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96A9-0722-4670-BE64-926A413F869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05038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DE22-0718-4077-B7E4-810F57219DD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7360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06106-EEC7-423E-8834-ADAC55C15C6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76049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FBC3-45CD-4B74-B285-28A669F0049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79410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69EC0-A71F-41E0-BA74-25AB087E62E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3451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2B753-EB33-4D21-84EC-73512D317C3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1568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C2C49-4BBF-43F1-8F02-EE8EAACBE106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33371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9F868-63EF-472A-A99A-E18EE40ABD8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6744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A367D-BFEB-429C-8E57-E181124B5F1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129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F6F4-63F2-4094-8428-2935ABE4D57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BACC-7932-4C3B-A81B-314AA323111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41264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7CE24-85D5-4EB8-86FA-4DF061A6D60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96386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83 h 1906"/>
                <a:gd name="T4" fmla="*/ 6245 w 5740"/>
                <a:gd name="T5" fmla="*/ 283 h 1906"/>
                <a:gd name="T6" fmla="*/ 62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B2652F-7E8B-4468-936F-89783BE55B4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88774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27A9-5275-431D-AE81-7AF6F44F36B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50954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BD96A-149D-4E7B-AF2F-3F324DBFBBC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24348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6F19B-4A08-44C3-AE9B-BD92A17EE66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2987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0221C-EA33-4ED1-8940-0ACA8702571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68944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0FBA6-6A83-4769-8220-6C2133BC963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7537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99585-7706-4FBA-9C24-572D75EE098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23126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23DF-5200-41D4-87F7-CC1535C4FAD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170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4C520-11E7-40BE-87F1-94322C218A9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9592D-789A-42BE-BF4E-AAD0393DEE3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68132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FE046-169D-4371-9FE5-C0825609E81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1589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1112-066E-46DD-A9EA-14573659302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064263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E3950-772E-4125-BE20-EE30D714599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88109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E6BEF-433E-42A6-A4EE-9F6C22779DB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39399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A704-4B61-47AC-B7AB-3B073304CA6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1955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83F6A-5E12-45C1-921A-44CFA4A6F3E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1295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3B870-029A-4EAF-8946-8FCBD07CADD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93564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CF391-59E5-4094-A108-91420F254D03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66117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1347-E375-4897-9530-D93CB6C135E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66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1B793-FA48-4EF2-8185-E39B70D99BE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3BEE-242F-4729-804F-39014AD5E11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59666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DCB9F-63B4-4661-90D9-9BF3A1FDE13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42701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DC63-BF11-4CA5-B830-8F6F6DBF7548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6790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F553A-1224-430A-A59C-BE457E35448D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19083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C75E7-0A8F-4DBD-AD0A-A57FBA8BAE3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07839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4FC1C-789F-45E6-A6B3-1941DC5D644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70028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29 h 1906"/>
                <a:gd name="T4" fmla="*/ 6305 w 5740"/>
                <a:gd name="T5" fmla="*/ 229 h 1906"/>
                <a:gd name="T6" fmla="*/ 630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3DB14-834F-490D-B584-773BE781B92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3574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AFF78-7C42-47F2-83D4-DE207CA78EA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45186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90C50-5F4A-4078-BF00-850CAD4CAA6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78376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097CD-2C16-496E-BB52-348A6D5EDF4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419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72890-A434-49A4-8340-703B272379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D9C6F-6501-4CCF-BAC6-28E0A9675F1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89932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54DD6-011D-4B10-BF89-87818D621E5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54218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EFAD-9F4E-4AF5-A11D-CF4A1EBB3DD2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72908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1C1B5-F633-4FB9-A557-CE6E366319C1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5549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D1560-B190-4E30-9808-23678FEEE3E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0638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F0BB7-E31F-429D-802C-74A49AA725A9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7244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D867-CE66-4F09-8A01-48C17D395834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95421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2742-DF52-48F1-B72C-2073DDC14FB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77379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2 h 1906"/>
                <a:gd name="T4" fmla="*/ 6505 w 5740"/>
                <a:gd name="T5" fmla="*/ 112 h 1906"/>
                <a:gd name="T6" fmla="*/ 650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FDA9C8-6519-40DB-97A9-3613DC4F8251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1419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7C9C7-061F-4B63-A1A7-12FA22A0B0A7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31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6A642-7764-42E3-BDA8-0DA9D183221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D36A1-D604-47AF-8096-33C0A128E85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99921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36C4E4-8DED-4DEE-8E62-6ED7DE59C63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98074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904AF-29B7-4DE9-91D0-3D667ADF2BB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00904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A8072-6D14-487A-AE3B-BC4A6463E549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79282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38D7C-F748-42EE-8E4D-1BC6D1A9534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57727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21C6C-565A-4329-B086-538DB98D0106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63554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F2ECB-9E23-4D15-99D0-DB66B002BC05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98252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8B611-B796-4ACD-9D37-D78FAB6C12A5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66328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C71FC-EED1-4AB8-B933-F8729AF7B51B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49970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F7880-F835-4948-A150-CE6C4FF9601D}" type="slidenum">
              <a:rPr lang="zh-TW" altLang="en-US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448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F80B3-F3E2-41A0-8E80-C8F845C103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8/26/2018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26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77459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8/26/2018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5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63490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2334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39651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43271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91267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04029C79-F654-4241-A41C-5FA518CB1ED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11980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519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EB6B1-055F-408D-8B06-DE108AE2822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AA22-D6EF-4C15-8272-7159476A034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8/26/2018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9C79-F654-4241-A41C-5FA518CB1ED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127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5AAFE-2CED-422D-B886-F860745D31C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ED245-A39A-4C7B-AF79-21BD6F6EADB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214C4-CDBE-49FB-A36D-2A4532D22D3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6EAF5-06A1-4943-B305-FEB4A98B1EE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23ECE-F140-4E9A-9F78-CDEC1DE58E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802F-D2E6-4F2D-B931-6EA695DB19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2F15C-C886-4486-8B9A-0E173A52EFC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B07EA-D055-489B-8716-B14472CE40A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37456-7BFC-431E-9313-3428D215CE2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804F7-E0AA-44AF-A699-665734AEBD3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5C24-5339-4759-8886-FA2E8D58A9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07BE2-C35B-438B-A6C9-09184D742B8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A4D4-B725-4FFF-9035-5129135CCD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C65C9-0056-44A8-84A7-F2E2035D23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7CC0C-A931-4F5D-A329-B62E2C45F5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1AC1-3134-4025-A9A1-A8D8F7F0F9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6482-0833-4459-A8EC-F44B87FE1FE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396EF-83D2-4A81-81C2-AD5B5B992B6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1DB7-CBDF-48D6-B0BE-5201639F385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9BB04-3CA0-4BE4-8497-4A763022A54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E4E7-387D-4772-AC5E-A579D82C47A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E8F6-351F-4E6E-8C62-9652D3A957A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E5ECE-07D2-431A-8530-5B206FE061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D865-AE32-4EF0-8E53-55125052E7F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44186-F210-4387-8662-4D810C5150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1299-12D6-4B05-93A7-7F1EC8800D7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E71D5-5A4F-4775-8486-8D3ABD15C04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2F7AF-E98C-4483-85D5-7B7158D3DE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5EDD7-827B-4756-AE69-1B7954ACD09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58902-9A43-48D9-8A68-3EC3C47A03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4C627-D236-40C4-98F8-C5E6457695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39507-A524-41D4-8CCF-EE3218101F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9ACF1-AAC1-4959-83AA-18B24CE6DC4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F176-8A3E-4329-905B-EFC46B1413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7EFC-8F5C-4D05-81D2-21F9F762BF7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6DCDB-D2EB-4953-8C24-BE6A4D8266C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DD53C-4048-4BCE-AE2B-3C25DEF3730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7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1F83-E960-4697-BBBA-D805498C0A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C182-48C6-4EE3-A0C0-FB2A2820A4B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A6A7-AC29-49CF-AF3F-2A7A423CD8F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0EB6D-ECFC-40FB-9910-1690A97B09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F8D5-577B-4B0A-BC2A-664FD39E3F4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CF582-C197-4633-9F8B-F8DAB72BCD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C965C-DFBF-45CB-B874-E4BCB66EE1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1C602-60DD-4C39-A745-B97EFEBDCD6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3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38.xml"/><Relationship Id="rId7" Type="http://schemas.openxmlformats.org/officeDocument/2006/relationships/slideLayout" Target="../slideLayouts/slideLayout342.xml"/><Relationship Id="rId12" Type="http://schemas.openxmlformats.org/officeDocument/2006/relationships/slideLayout" Target="../slideLayouts/slideLayout347.xml"/><Relationship Id="rId2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41.xml"/><Relationship Id="rId11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4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5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54.xml"/><Relationship Id="rId12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57.xm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6.xml"/><Relationship Id="rId12" Type="http://schemas.openxmlformats.org/officeDocument/2006/relationships/slideLayout" Target="../slideLayouts/slideLayout371.xml"/><Relationship Id="rId2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0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9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74.xml"/><Relationship Id="rId7" Type="http://schemas.openxmlformats.org/officeDocument/2006/relationships/slideLayout" Target="../slideLayouts/slideLayout378.xml"/><Relationship Id="rId12" Type="http://schemas.openxmlformats.org/officeDocument/2006/relationships/slideLayout" Target="../slideLayouts/slideLayout383.xml"/><Relationship Id="rId2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372.xml"/><Relationship Id="rId6" Type="http://schemas.openxmlformats.org/officeDocument/2006/relationships/slideLayout" Target="../slideLayouts/slideLayout377.xml"/><Relationship Id="rId11" Type="http://schemas.openxmlformats.org/officeDocument/2006/relationships/slideLayout" Target="../slideLayouts/slideLayout382.xml"/><Relationship Id="rId5" Type="http://schemas.openxmlformats.org/officeDocument/2006/relationships/slideLayout" Target="../slideLayouts/slideLayout376.xml"/><Relationship Id="rId10" Type="http://schemas.openxmlformats.org/officeDocument/2006/relationships/slideLayout" Target="../slideLayouts/slideLayout381.xml"/><Relationship Id="rId4" Type="http://schemas.openxmlformats.org/officeDocument/2006/relationships/slideLayout" Target="../slideLayouts/slideLayout375.xml"/><Relationship Id="rId9" Type="http://schemas.openxmlformats.org/officeDocument/2006/relationships/slideLayout" Target="../slideLayouts/slideLayout38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3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398.xml"/><Relationship Id="rId7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7.xml"/><Relationship Id="rId2" Type="http://schemas.openxmlformats.org/officeDocument/2006/relationships/slideLayout" Target="../slideLayouts/slideLayout397.xml"/><Relationship Id="rId1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399.xml"/><Relationship Id="rId9" Type="http://schemas.openxmlformats.org/officeDocument/2006/relationships/slideLayout" Target="../slideLayouts/slideLayout40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5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20.xml"/><Relationship Id="rId7" Type="http://schemas.openxmlformats.org/officeDocument/2006/relationships/slideLayout" Target="../slideLayouts/slideLayout424.xml"/><Relationship Id="rId12" Type="http://schemas.openxmlformats.org/officeDocument/2006/relationships/slideLayout" Target="../slideLayouts/slideLayout429.xml"/><Relationship Id="rId2" Type="http://schemas.openxmlformats.org/officeDocument/2006/relationships/slideLayout" Target="../slideLayouts/slideLayout419.xml"/><Relationship Id="rId1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23.xml"/><Relationship Id="rId11" Type="http://schemas.openxmlformats.org/officeDocument/2006/relationships/slideLayout" Target="../slideLayouts/slideLayout428.xml"/><Relationship Id="rId5" Type="http://schemas.openxmlformats.org/officeDocument/2006/relationships/slideLayout" Target="../slideLayouts/slideLayout422.xml"/><Relationship Id="rId10" Type="http://schemas.openxmlformats.org/officeDocument/2006/relationships/slideLayout" Target="../slideLayouts/slideLayout427.xml"/><Relationship Id="rId4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6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slideLayout" Target="../slideLayouts/slideLayout453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56.xml"/><Relationship Id="rId7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54.xml"/><Relationship Id="rId6" Type="http://schemas.openxmlformats.org/officeDocument/2006/relationships/slideLayout" Target="../slideLayouts/slideLayout459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458.xml"/><Relationship Id="rId10" Type="http://schemas.openxmlformats.org/officeDocument/2006/relationships/slideLayout" Target="../slideLayouts/slideLayout463.xml"/><Relationship Id="rId4" Type="http://schemas.openxmlformats.org/officeDocument/2006/relationships/slideLayout" Target="../slideLayouts/slideLayout457.xml"/><Relationship Id="rId9" Type="http://schemas.openxmlformats.org/officeDocument/2006/relationships/slideLayout" Target="../slideLayouts/slideLayout462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3" Type="http://schemas.openxmlformats.org/officeDocument/2006/relationships/slideLayout" Target="../slideLayouts/slideLayout466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73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slideLayout" Target="../slideLayouts/slideLayout485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3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92.xml"/><Relationship Id="rId12" Type="http://schemas.openxmlformats.org/officeDocument/2006/relationships/slideLayout" Target="../slideLayouts/slideLayout497.xml"/><Relationship Id="rId2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0.xml"/><Relationship Id="rId10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4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5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504.xml"/><Relationship Id="rId12" Type="http://schemas.openxmlformats.org/officeDocument/2006/relationships/slideLayout" Target="../slideLayouts/slideLayout509.xml"/><Relationship Id="rId2" Type="http://schemas.openxmlformats.org/officeDocument/2006/relationships/slideLayout" Target="../slideLayouts/slideLayout499.xml"/><Relationship Id="rId1" Type="http://schemas.openxmlformats.org/officeDocument/2006/relationships/slideLayout" Target="../slideLayouts/slideLayout498.xml"/><Relationship Id="rId6" Type="http://schemas.openxmlformats.org/officeDocument/2006/relationships/slideLayout" Target="../slideLayouts/slideLayout503.xml"/><Relationship Id="rId11" Type="http://schemas.openxmlformats.org/officeDocument/2006/relationships/slideLayout" Target="../slideLayouts/slideLayout508.xml"/><Relationship Id="rId5" Type="http://schemas.openxmlformats.org/officeDocument/2006/relationships/slideLayout" Target="../slideLayouts/slideLayout502.xml"/><Relationship Id="rId10" Type="http://schemas.openxmlformats.org/officeDocument/2006/relationships/slideLayout" Target="../slideLayouts/slideLayout507.xml"/><Relationship Id="rId4" Type="http://schemas.openxmlformats.org/officeDocument/2006/relationships/slideLayout" Target="../slideLayouts/slideLayout501.xml"/><Relationship Id="rId9" Type="http://schemas.openxmlformats.org/officeDocument/2006/relationships/slideLayout" Target="../slideLayouts/slideLayout506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7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512.xml"/><Relationship Id="rId7" Type="http://schemas.openxmlformats.org/officeDocument/2006/relationships/slideLayout" Target="../slideLayouts/slideLayout516.xml"/><Relationship Id="rId12" Type="http://schemas.openxmlformats.org/officeDocument/2006/relationships/slideLayout" Target="../slideLayouts/slideLayout521.xml"/><Relationship Id="rId2" Type="http://schemas.openxmlformats.org/officeDocument/2006/relationships/slideLayout" Target="../slideLayouts/slideLayout511.xml"/><Relationship Id="rId1" Type="http://schemas.openxmlformats.org/officeDocument/2006/relationships/slideLayout" Target="../slideLayouts/slideLayout510.xml"/><Relationship Id="rId6" Type="http://schemas.openxmlformats.org/officeDocument/2006/relationships/slideLayout" Target="../slideLayouts/slideLayout515.xml"/><Relationship Id="rId11" Type="http://schemas.openxmlformats.org/officeDocument/2006/relationships/slideLayout" Target="../slideLayouts/slideLayout520.xml"/><Relationship Id="rId5" Type="http://schemas.openxmlformats.org/officeDocument/2006/relationships/slideLayout" Target="../slideLayouts/slideLayout514.xml"/><Relationship Id="rId10" Type="http://schemas.openxmlformats.org/officeDocument/2006/relationships/slideLayout" Target="../slideLayouts/slideLayout519.xml"/><Relationship Id="rId4" Type="http://schemas.openxmlformats.org/officeDocument/2006/relationships/slideLayout" Target="../slideLayouts/slideLayout513.xml"/><Relationship Id="rId9" Type="http://schemas.openxmlformats.org/officeDocument/2006/relationships/slideLayout" Target="../slideLayouts/slideLayout51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9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524.xml"/><Relationship Id="rId7" Type="http://schemas.openxmlformats.org/officeDocument/2006/relationships/slideLayout" Target="../slideLayouts/slideLayout528.xml"/><Relationship Id="rId12" Type="http://schemas.openxmlformats.org/officeDocument/2006/relationships/slideLayout" Target="../slideLayouts/slideLayout533.xml"/><Relationship Id="rId2" Type="http://schemas.openxmlformats.org/officeDocument/2006/relationships/slideLayout" Target="../slideLayouts/slideLayout523.xml"/><Relationship Id="rId1" Type="http://schemas.openxmlformats.org/officeDocument/2006/relationships/slideLayout" Target="../slideLayouts/slideLayout522.xml"/><Relationship Id="rId6" Type="http://schemas.openxmlformats.org/officeDocument/2006/relationships/slideLayout" Target="../slideLayouts/slideLayout527.xml"/><Relationship Id="rId11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26.xml"/><Relationship Id="rId10" Type="http://schemas.openxmlformats.org/officeDocument/2006/relationships/slideLayout" Target="../slideLayouts/slideLayout531.xml"/><Relationship Id="rId4" Type="http://schemas.openxmlformats.org/officeDocument/2006/relationships/slideLayout" Target="../slideLayouts/slideLayout525.xml"/><Relationship Id="rId9" Type="http://schemas.openxmlformats.org/officeDocument/2006/relationships/slideLayout" Target="../slideLayouts/slideLayout530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1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40.xml"/><Relationship Id="rId12" Type="http://schemas.openxmlformats.org/officeDocument/2006/relationships/slideLayout" Target="../slideLayouts/slideLayout545.xml"/><Relationship Id="rId2" Type="http://schemas.openxmlformats.org/officeDocument/2006/relationships/slideLayout" Target="../slideLayouts/slideLayout535.xml"/><Relationship Id="rId1" Type="http://schemas.openxmlformats.org/officeDocument/2006/relationships/slideLayout" Target="../slideLayouts/slideLayout534.xml"/><Relationship Id="rId6" Type="http://schemas.openxmlformats.org/officeDocument/2006/relationships/slideLayout" Target="../slideLayouts/slideLayout539.xml"/><Relationship Id="rId11" Type="http://schemas.openxmlformats.org/officeDocument/2006/relationships/slideLayout" Target="../slideLayouts/slideLayout544.xml"/><Relationship Id="rId5" Type="http://schemas.openxmlformats.org/officeDocument/2006/relationships/slideLayout" Target="../slideLayouts/slideLayout538.xml"/><Relationship Id="rId10" Type="http://schemas.openxmlformats.org/officeDocument/2006/relationships/slideLayout" Target="../slideLayouts/slideLayout543.xml"/><Relationship Id="rId4" Type="http://schemas.openxmlformats.org/officeDocument/2006/relationships/slideLayout" Target="../slideLayouts/slideLayout537.xml"/><Relationship Id="rId9" Type="http://schemas.openxmlformats.org/officeDocument/2006/relationships/slideLayout" Target="../slideLayouts/slideLayout542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3.xml"/><Relationship Id="rId13" Type="http://schemas.openxmlformats.org/officeDocument/2006/relationships/theme" Target="../theme/theme48.xml"/><Relationship Id="rId3" Type="http://schemas.openxmlformats.org/officeDocument/2006/relationships/slideLayout" Target="../slideLayouts/slideLayout548.xml"/><Relationship Id="rId7" Type="http://schemas.openxmlformats.org/officeDocument/2006/relationships/slideLayout" Target="../slideLayouts/slideLayout552.xml"/><Relationship Id="rId12" Type="http://schemas.openxmlformats.org/officeDocument/2006/relationships/slideLayout" Target="../slideLayouts/slideLayout557.xml"/><Relationship Id="rId2" Type="http://schemas.openxmlformats.org/officeDocument/2006/relationships/slideLayout" Target="../slideLayouts/slideLayout547.xml"/><Relationship Id="rId1" Type="http://schemas.openxmlformats.org/officeDocument/2006/relationships/slideLayout" Target="../slideLayouts/slideLayout546.xml"/><Relationship Id="rId6" Type="http://schemas.openxmlformats.org/officeDocument/2006/relationships/slideLayout" Target="../slideLayouts/slideLayout551.xml"/><Relationship Id="rId11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550.xml"/><Relationship Id="rId10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549.xml"/><Relationship Id="rId9" Type="http://schemas.openxmlformats.org/officeDocument/2006/relationships/slideLayout" Target="../slideLayouts/slideLayout554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5.xml"/><Relationship Id="rId13" Type="http://schemas.openxmlformats.org/officeDocument/2006/relationships/theme" Target="../theme/theme49.xml"/><Relationship Id="rId3" Type="http://schemas.openxmlformats.org/officeDocument/2006/relationships/slideLayout" Target="../slideLayouts/slideLayout560.xml"/><Relationship Id="rId7" Type="http://schemas.openxmlformats.org/officeDocument/2006/relationships/slideLayout" Target="../slideLayouts/slideLayout564.xml"/><Relationship Id="rId12" Type="http://schemas.openxmlformats.org/officeDocument/2006/relationships/slideLayout" Target="../slideLayouts/slideLayout569.xml"/><Relationship Id="rId2" Type="http://schemas.openxmlformats.org/officeDocument/2006/relationships/slideLayout" Target="../slideLayouts/slideLayout559.xml"/><Relationship Id="rId1" Type="http://schemas.openxmlformats.org/officeDocument/2006/relationships/slideLayout" Target="../slideLayouts/slideLayout558.xml"/><Relationship Id="rId6" Type="http://schemas.openxmlformats.org/officeDocument/2006/relationships/slideLayout" Target="../slideLayouts/slideLayout563.xml"/><Relationship Id="rId11" Type="http://schemas.openxmlformats.org/officeDocument/2006/relationships/slideLayout" Target="../slideLayouts/slideLayout568.xml"/><Relationship Id="rId5" Type="http://schemas.openxmlformats.org/officeDocument/2006/relationships/slideLayout" Target="../slideLayouts/slideLayout562.xml"/><Relationship Id="rId10" Type="http://schemas.openxmlformats.org/officeDocument/2006/relationships/slideLayout" Target="../slideLayouts/slideLayout567.xml"/><Relationship Id="rId4" Type="http://schemas.openxmlformats.org/officeDocument/2006/relationships/slideLayout" Target="../slideLayouts/slideLayout561.xml"/><Relationship Id="rId9" Type="http://schemas.openxmlformats.org/officeDocument/2006/relationships/slideLayout" Target="../slideLayouts/slideLayout5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7.xml"/><Relationship Id="rId3" Type="http://schemas.openxmlformats.org/officeDocument/2006/relationships/slideLayout" Target="../slideLayouts/slideLayout572.xml"/><Relationship Id="rId7" Type="http://schemas.openxmlformats.org/officeDocument/2006/relationships/slideLayout" Target="../slideLayouts/slideLayout57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71.xml"/><Relationship Id="rId1" Type="http://schemas.openxmlformats.org/officeDocument/2006/relationships/slideLayout" Target="../slideLayouts/slideLayout570.xml"/><Relationship Id="rId6" Type="http://schemas.openxmlformats.org/officeDocument/2006/relationships/slideLayout" Target="../slideLayouts/slideLayout575.xml"/><Relationship Id="rId11" Type="http://schemas.openxmlformats.org/officeDocument/2006/relationships/slideLayout" Target="../slideLayouts/slideLayout580.xml"/><Relationship Id="rId5" Type="http://schemas.openxmlformats.org/officeDocument/2006/relationships/slideLayout" Target="../slideLayouts/slideLayout574.xml"/><Relationship Id="rId10" Type="http://schemas.openxmlformats.org/officeDocument/2006/relationships/slideLayout" Target="../slideLayouts/slideLayout579.xml"/><Relationship Id="rId4" Type="http://schemas.openxmlformats.org/officeDocument/2006/relationships/slideLayout" Target="../slideLayouts/slideLayout573.xml"/><Relationship Id="rId9" Type="http://schemas.openxmlformats.org/officeDocument/2006/relationships/slideLayout" Target="../slideLayouts/slideLayout5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2" r:id="rId1"/>
    <p:sldLayoutId id="2147501798" r:id="rId2"/>
    <p:sldLayoutId id="2147501797" r:id="rId3"/>
    <p:sldLayoutId id="2147501796" r:id="rId4"/>
    <p:sldLayoutId id="2147501795" r:id="rId5"/>
    <p:sldLayoutId id="2147501794" r:id="rId6"/>
    <p:sldLayoutId id="2147501793" r:id="rId7"/>
    <p:sldLayoutId id="2147501792" r:id="rId8"/>
    <p:sldLayoutId id="2147501791" r:id="rId9"/>
    <p:sldLayoutId id="2147501790" r:id="rId10"/>
    <p:sldLayoutId id="2147501789" r:id="rId11"/>
    <p:sldLayoutId id="21475017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6AEB62E-0F4B-4F53-8149-33A6CCB0F70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157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157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25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25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73 h 1906"/>
                <a:gd name="T4" fmla="*/ 6629 w 5740"/>
                <a:gd name="T5" fmla="*/ 73 h 1906"/>
                <a:gd name="T6" fmla="*/ 6629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57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57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97" r:id="rId1"/>
    <p:sldLayoutId id="2147501896" r:id="rId2"/>
    <p:sldLayoutId id="2147501895" r:id="rId3"/>
    <p:sldLayoutId id="2147501894" r:id="rId4"/>
    <p:sldLayoutId id="2147501893" r:id="rId5"/>
    <p:sldLayoutId id="2147501892" r:id="rId6"/>
    <p:sldLayoutId id="2147501891" r:id="rId7"/>
    <p:sldLayoutId id="2147501890" r:id="rId8"/>
    <p:sldLayoutId id="2147501889" r:id="rId9"/>
    <p:sldLayoutId id="2147501888" r:id="rId10"/>
    <p:sldLayoutId id="2147501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3B759A1-C034-4E07-8EC8-12FEB3F564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280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280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27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127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6" r:id="rId1"/>
    <p:sldLayoutId id="2147501908" r:id="rId2"/>
    <p:sldLayoutId id="2147501907" r:id="rId3"/>
    <p:sldLayoutId id="2147501906" r:id="rId4"/>
    <p:sldLayoutId id="2147501905" r:id="rId5"/>
    <p:sldLayoutId id="2147501904" r:id="rId6"/>
    <p:sldLayoutId id="2147501903" r:id="rId7"/>
    <p:sldLayoutId id="2147501902" r:id="rId8"/>
    <p:sldLayoutId id="2147501901" r:id="rId9"/>
    <p:sldLayoutId id="2147501900" r:id="rId10"/>
    <p:sldLayoutId id="2147501899" r:id="rId11"/>
    <p:sldLayoutId id="21475018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BAE8E39-580C-498C-93A5-CCAF106FFE5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41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1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230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229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7" r:id="rId1"/>
    <p:sldLayoutId id="2147501919" r:id="rId2"/>
    <p:sldLayoutId id="2147501918" r:id="rId3"/>
    <p:sldLayoutId id="2147501917" r:id="rId4"/>
    <p:sldLayoutId id="2147501916" r:id="rId5"/>
    <p:sldLayoutId id="2147501915" r:id="rId6"/>
    <p:sldLayoutId id="2147501914" r:id="rId7"/>
    <p:sldLayoutId id="2147501913" r:id="rId8"/>
    <p:sldLayoutId id="2147501912" r:id="rId9"/>
    <p:sldLayoutId id="2147501911" r:id="rId10"/>
    <p:sldLayoutId id="2147501910" r:id="rId11"/>
    <p:sldLayoutId id="21475019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75BFCB7-D619-4B82-BA28-040CAA99839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54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4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332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332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8" r:id="rId1"/>
    <p:sldLayoutId id="2147501930" r:id="rId2"/>
    <p:sldLayoutId id="2147501929" r:id="rId3"/>
    <p:sldLayoutId id="2147501928" r:id="rId4"/>
    <p:sldLayoutId id="2147501927" r:id="rId5"/>
    <p:sldLayoutId id="2147501926" r:id="rId6"/>
    <p:sldLayoutId id="2147501925" r:id="rId7"/>
    <p:sldLayoutId id="2147501924" r:id="rId8"/>
    <p:sldLayoutId id="2147501923" r:id="rId9"/>
    <p:sldLayoutId id="2147501922" r:id="rId10"/>
    <p:sldLayoutId id="2147501921" r:id="rId11"/>
    <p:sldLayoutId id="21475019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6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666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666 w 6027"/>
                <a:gd name="T7" fmla="*/ 0 h 2296"/>
                <a:gd name="T8" fmla="*/ 2666 w 6027"/>
                <a:gd name="T9" fmla="*/ 1 h 2296"/>
                <a:gd name="T10" fmla="*/ 2666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sp>
        <p:nvSpPr>
          <p:cNvPr id="1433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16794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  <p:grpSp>
          <p:nvGrpSpPr>
            <p:cNvPr id="16795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356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7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34 h 353"/>
                  <a:gd name="T4" fmla="*/ 24 w 186"/>
                  <a:gd name="T5" fmla="*/ 231 h 353"/>
                  <a:gd name="T6" fmla="*/ 18 w 186"/>
                  <a:gd name="T7" fmla="*/ 498 h 353"/>
                  <a:gd name="T8" fmla="*/ 42 w 186"/>
                  <a:gd name="T9" fmla="*/ 864 h 353"/>
                  <a:gd name="T10" fmla="*/ 48 w 186"/>
                  <a:gd name="T11" fmla="*/ 1223 h 353"/>
                  <a:gd name="T12" fmla="*/ 0 w 186"/>
                  <a:gd name="T13" fmla="*/ 2673 h 353"/>
                  <a:gd name="T14" fmla="*/ 54 w 186"/>
                  <a:gd name="T15" fmla="*/ 1769 h 353"/>
                  <a:gd name="T16" fmla="*/ 84 w 186"/>
                  <a:gd name="T17" fmla="*/ 1633 h 353"/>
                  <a:gd name="T18" fmla="*/ 126 w 186"/>
                  <a:gd name="T19" fmla="*/ 957 h 353"/>
                  <a:gd name="T20" fmla="*/ 144 w 186"/>
                  <a:gd name="T21" fmla="*/ 905 h 353"/>
                  <a:gd name="T22" fmla="*/ 144 w 186"/>
                  <a:gd name="T23" fmla="*/ 683 h 353"/>
                  <a:gd name="T24" fmla="*/ 186 w 186"/>
                  <a:gd name="T25" fmla="*/ 498 h 353"/>
                  <a:gd name="T26" fmla="*/ 162 w 186"/>
                  <a:gd name="T27" fmla="*/ 452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8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59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48 h 66"/>
                  <a:gd name="T8" fmla="*/ 6 w 155"/>
                  <a:gd name="T9" fmla="*/ 138 h 66"/>
                  <a:gd name="T10" fmla="*/ 0 w 155"/>
                  <a:gd name="T11" fmla="*/ 189 h 66"/>
                  <a:gd name="T12" fmla="*/ 78 w 155"/>
                  <a:gd name="T13" fmla="*/ 465 h 66"/>
                  <a:gd name="T14" fmla="*/ 96 w 155"/>
                  <a:gd name="T15" fmla="*/ 327 h 66"/>
                  <a:gd name="T16" fmla="*/ 155 w 155"/>
                  <a:gd name="T17" fmla="*/ 517 h 66"/>
                  <a:gd name="T18" fmla="*/ 126 w 155"/>
                  <a:gd name="T19" fmla="*/ 189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360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05 h 72"/>
                  <a:gd name="T2" fmla="*/ 0 w 42"/>
                  <a:gd name="T3" fmla="*/ 158 h 72"/>
                  <a:gd name="T4" fmla="*/ 12 w 42"/>
                  <a:gd name="T5" fmla="*/ 53 h 72"/>
                  <a:gd name="T6" fmla="*/ 0 w 42"/>
                  <a:gd name="T7" fmla="*/ 53 h 72"/>
                  <a:gd name="T8" fmla="*/ 12 w 42"/>
                  <a:gd name="T9" fmla="*/ 53 h 72"/>
                  <a:gd name="T10" fmla="*/ 24 w 42"/>
                  <a:gd name="T11" fmla="*/ 53 h 72"/>
                  <a:gd name="T12" fmla="*/ 36 w 42"/>
                  <a:gd name="T13" fmla="*/ 53 h 72"/>
                  <a:gd name="T14" fmla="*/ 42 w 42"/>
                  <a:gd name="T15" fmla="*/ 0 h 72"/>
                  <a:gd name="T16" fmla="*/ 30 w 42"/>
                  <a:gd name="T17" fmla="*/ 158 h 72"/>
                  <a:gd name="T18" fmla="*/ 42 w 42"/>
                  <a:gd name="T19" fmla="*/ 407 h 72"/>
                  <a:gd name="T20" fmla="*/ 12 w 42"/>
                  <a:gd name="T21" fmla="*/ 596 h 72"/>
                  <a:gd name="T22" fmla="*/ 6 w 42"/>
                  <a:gd name="T23" fmla="*/ 305 h 72"/>
                  <a:gd name="T24" fmla="*/ 6 w 42"/>
                  <a:gd name="T25" fmla="*/ 3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6794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347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8 h 287"/>
                <a:gd name="T4" fmla="*/ 66 w 365"/>
                <a:gd name="T5" fmla="*/ 144 h 287"/>
                <a:gd name="T6" fmla="*/ 143 w 365"/>
                <a:gd name="T7" fmla="*/ 234 h 287"/>
                <a:gd name="T8" fmla="*/ 191 w 365"/>
                <a:gd name="T9" fmla="*/ 216 h 287"/>
                <a:gd name="T10" fmla="*/ 341 w 365"/>
                <a:gd name="T11" fmla="*/ 368 h 287"/>
                <a:gd name="T12" fmla="*/ 305 w 365"/>
                <a:gd name="T13" fmla="*/ 225 h 287"/>
                <a:gd name="T14" fmla="*/ 365 w 365"/>
                <a:gd name="T15" fmla="*/ 168 h 287"/>
                <a:gd name="T16" fmla="*/ 359 w 365"/>
                <a:gd name="T17" fmla="*/ 162 h 287"/>
                <a:gd name="T18" fmla="*/ 335 w 365"/>
                <a:gd name="T19" fmla="*/ 150 h 287"/>
                <a:gd name="T20" fmla="*/ 299 w 365"/>
                <a:gd name="T21" fmla="*/ 108 h 287"/>
                <a:gd name="T22" fmla="*/ 257 w 365"/>
                <a:gd name="T23" fmla="*/ 90 h 287"/>
                <a:gd name="T24" fmla="*/ 215 w 365"/>
                <a:gd name="T25" fmla="*/ 72 h 287"/>
                <a:gd name="T26" fmla="*/ 173 w 365"/>
                <a:gd name="T27" fmla="*/ 5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8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49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8 h 60"/>
                <a:gd name="T16" fmla="*/ 65 w 71"/>
                <a:gd name="T17" fmla="*/ 60 h 60"/>
                <a:gd name="T18" fmla="*/ 71 w 71"/>
                <a:gd name="T19" fmla="*/ 72 h 60"/>
                <a:gd name="T20" fmla="*/ 71 w 71"/>
                <a:gd name="T21" fmla="*/ 78 h 60"/>
                <a:gd name="T22" fmla="*/ 59 w 71"/>
                <a:gd name="T23" fmla="*/ 72 h 60"/>
                <a:gd name="T24" fmla="*/ 47 w 71"/>
                <a:gd name="T25" fmla="*/ 60 h 60"/>
                <a:gd name="T26" fmla="*/ 23 w 71"/>
                <a:gd name="T27" fmla="*/ 48 h 60"/>
                <a:gd name="T28" fmla="*/ 23 w 71"/>
                <a:gd name="T29" fmla="*/ 54 h 60"/>
                <a:gd name="T30" fmla="*/ 18 w 71"/>
                <a:gd name="T31" fmla="*/ 60 h 60"/>
                <a:gd name="T32" fmla="*/ 12 w 71"/>
                <a:gd name="T33" fmla="*/ 66 h 60"/>
                <a:gd name="T34" fmla="*/ 6 w 71"/>
                <a:gd name="T35" fmla="*/ 66 h 60"/>
                <a:gd name="T36" fmla="*/ 6 w 71"/>
                <a:gd name="T37" fmla="*/ 66 h 60"/>
                <a:gd name="T38" fmla="*/ 6 w 71"/>
                <a:gd name="T39" fmla="*/ 5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0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2 h 162"/>
                <a:gd name="T10" fmla="*/ 96 w 161"/>
                <a:gd name="T11" fmla="*/ 78 h 162"/>
                <a:gd name="T12" fmla="*/ 102 w 161"/>
                <a:gd name="T13" fmla="*/ 90 h 162"/>
                <a:gd name="T14" fmla="*/ 108 w 161"/>
                <a:gd name="T15" fmla="*/ 102 h 162"/>
                <a:gd name="T16" fmla="*/ 120 w 161"/>
                <a:gd name="T17" fmla="*/ 114 h 162"/>
                <a:gd name="T18" fmla="*/ 143 w 161"/>
                <a:gd name="T19" fmla="*/ 142 h 162"/>
                <a:gd name="T20" fmla="*/ 155 w 161"/>
                <a:gd name="T21" fmla="*/ 174 h 162"/>
                <a:gd name="T22" fmla="*/ 161 w 161"/>
                <a:gd name="T23" fmla="*/ 192 h 162"/>
                <a:gd name="T24" fmla="*/ 161 w 161"/>
                <a:gd name="T25" fmla="*/ 198 h 162"/>
                <a:gd name="T26" fmla="*/ 96 w 161"/>
                <a:gd name="T27" fmla="*/ 120 h 162"/>
                <a:gd name="T28" fmla="*/ 30 w 161"/>
                <a:gd name="T29" fmla="*/ 7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1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8 h 60"/>
                <a:gd name="T4" fmla="*/ 41 w 59"/>
                <a:gd name="T5" fmla="*/ 54 h 60"/>
                <a:gd name="T6" fmla="*/ 47 w 59"/>
                <a:gd name="T7" fmla="*/ 60 h 60"/>
                <a:gd name="T8" fmla="*/ 53 w 59"/>
                <a:gd name="T9" fmla="*/ 72 h 60"/>
                <a:gd name="T10" fmla="*/ 53 w 59"/>
                <a:gd name="T11" fmla="*/ 78 h 60"/>
                <a:gd name="T12" fmla="*/ 47 w 59"/>
                <a:gd name="T13" fmla="*/ 72 h 60"/>
                <a:gd name="T14" fmla="*/ 35 w 59"/>
                <a:gd name="T15" fmla="*/ 66 h 60"/>
                <a:gd name="T16" fmla="*/ 23 w 59"/>
                <a:gd name="T17" fmla="*/ 54 h 60"/>
                <a:gd name="T18" fmla="*/ 17 w 59"/>
                <a:gd name="T19" fmla="*/ 4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352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4 h 204"/>
                <a:gd name="T2" fmla="*/ 245 w 245"/>
                <a:gd name="T3" fmla="*/ 60 h 204"/>
                <a:gd name="T4" fmla="*/ 209 w 245"/>
                <a:gd name="T5" fmla="*/ 102 h 204"/>
                <a:gd name="T6" fmla="*/ 143 w 245"/>
                <a:gd name="T7" fmla="*/ 168 h 204"/>
                <a:gd name="T8" fmla="*/ 167 w 245"/>
                <a:gd name="T9" fmla="*/ 203 h 204"/>
                <a:gd name="T10" fmla="*/ 179 w 245"/>
                <a:gd name="T11" fmla="*/ 264 h 204"/>
                <a:gd name="T12" fmla="*/ 77 w 245"/>
                <a:gd name="T13" fmla="*/ 168 h 204"/>
                <a:gd name="T14" fmla="*/ 47 w 245"/>
                <a:gd name="T15" fmla="*/ 102 h 204"/>
                <a:gd name="T16" fmla="*/ 89 w 245"/>
                <a:gd name="T17" fmla="*/ 84 h 204"/>
                <a:gd name="T18" fmla="*/ 59 w 245"/>
                <a:gd name="T19" fmla="*/ 5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4 h 204"/>
                <a:gd name="T50" fmla="*/ 233 w 245"/>
                <a:gd name="T51" fmla="*/ 5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6794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C11E17A-38F5-4DFA-936E-A8F3E4394F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9" r:id="rId1"/>
    <p:sldLayoutId id="2147502170" r:id="rId2"/>
    <p:sldLayoutId id="2147502171" r:id="rId3"/>
    <p:sldLayoutId id="2147502172" r:id="rId4"/>
    <p:sldLayoutId id="2147502173" r:id="rId5"/>
    <p:sldLayoutId id="2147502174" r:id="rId6"/>
    <p:sldLayoutId id="2147502175" r:id="rId7"/>
    <p:sldLayoutId id="2147502176" r:id="rId8"/>
    <p:sldLayoutId id="2147502177" r:id="rId9"/>
    <p:sldLayoutId id="214750217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38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2666 w 6027"/>
                <a:gd name="T1" fmla="*/ 1 h 2296"/>
                <a:gd name="T2" fmla="*/ 0 w 6027"/>
                <a:gd name="T3" fmla="*/ 1 h 2296"/>
                <a:gd name="T4" fmla="*/ 0 w 6027"/>
                <a:gd name="T5" fmla="*/ 0 h 2296"/>
                <a:gd name="T6" fmla="*/ 2666 w 6027"/>
                <a:gd name="T7" fmla="*/ 0 h 2296"/>
                <a:gd name="T8" fmla="*/ 2666 w 6027"/>
                <a:gd name="T9" fmla="*/ 1 h 2296"/>
                <a:gd name="T10" fmla="*/ 2666 w 6027"/>
                <a:gd name="T11" fmla="*/ 1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sp>
        <p:nvSpPr>
          <p:cNvPr id="1536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17920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2253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  <p:grpSp>
          <p:nvGrpSpPr>
            <p:cNvPr id="17921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5380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1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34 h 353"/>
                  <a:gd name="T4" fmla="*/ 24 w 186"/>
                  <a:gd name="T5" fmla="*/ 231 h 353"/>
                  <a:gd name="T6" fmla="*/ 18 w 186"/>
                  <a:gd name="T7" fmla="*/ 498 h 353"/>
                  <a:gd name="T8" fmla="*/ 42 w 186"/>
                  <a:gd name="T9" fmla="*/ 864 h 353"/>
                  <a:gd name="T10" fmla="*/ 48 w 186"/>
                  <a:gd name="T11" fmla="*/ 1223 h 353"/>
                  <a:gd name="T12" fmla="*/ 0 w 186"/>
                  <a:gd name="T13" fmla="*/ 2673 h 353"/>
                  <a:gd name="T14" fmla="*/ 54 w 186"/>
                  <a:gd name="T15" fmla="*/ 1769 h 353"/>
                  <a:gd name="T16" fmla="*/ 84 w 186"/>
                  <a:gd name="T17" fmla="*/ 1633 h 353"/>
                  <a:gd name="T18" fmla="*/ 126 w 186"/>
                  <a:gd name="T19" fmla="*/ 957 h 353"/>
                  <a:gd name="T20" fmla="*/ 144 w 186"/>
                  <a:gd name="T21" fmla="*/ 905 h 353"/>
                  <a:gd name="T22" fmla="*/ 144 w 186"/>
                  <a:gd name="T23" fmla="*/ 683 h 353"/>
                  <a:gd name="T24" fmla="*/ 186 w 186"/>
                  <a:gd name="T25" fmla="*/ 498 h 353"/>
                  <a:gd name="T26" fmla="*/ 162 w 186"/>
                  <a:gd name="T27" fmla="*/ 452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2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3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48 h 66"/>
                  <a:gd name="T8" fmla="*/ 6 w 155"/>
                  <a:gd name="T9" fmla="*/ 138 h 66"/>
                  <a:gd name="T10" fmla="*/ 0 w 155"/>
                  <a:gd name="T11" fmla="*/ 189 h 66"/>
                  <a:gd name="T12" fmla="*/ 78 w 155"/>
                  <a:gd name="T13" fmla="*/ 465 h 66"/>
                  <a:gd name="T14" fmla="*/ 96 w 155"/>
                  <a:gd name="T15" fmla="*/ 327 h 66"/>
                  <a:gd name="T16" fmla="*/ 155 w 155"/>
                  <a:gd name="T17" fmla="*/ 517 h 66"/>
                  <a:gd name="T18" fmla="*/ 126 w 155"/>
                  <a:gd name="T19" fmla="*/ 189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384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05 h 72"/>
                  <a:gd name="T2" fmla="*/ 0 w 42"/>
                  <a:gd name="T3" fmla="*/ 158 h 72"/>
                  <a:gd name="T4" fmla="*/ 12 w 42"/>
                  <a:gd name="T5" fmla="*/ 53 h 72"/>
                  <a:gd name="T6" fmla="*/ 0 w 42"/>
                  <a:gd name="T7" fmla="*/ 53 h 72"/>
                  <a:gd name="T8" fmla="*/ 12 w 42"/>
                  <a:gd name="T9" fmla="*/ 53 h 72"/>
                  <a:gd name="T10" fmla="*/ 24 w 42"/>
                  <a:gd name="T11" fmla="*/ 53 h 72"/>
                  <a:gd name="T12" fmla="*/ 36 w 42"/>
                  <a:gd name="T13" fmla="*/ 53 h 72"/>
                  <a:gd name="T14" fmla="*/ 42 w 42"/>
                  <a:gd name="T15" fmla="*/ 0 h 72"/>
                  <a:gd name="T16" fmla="*/ 30 w 42"/>
                  <a:gd name="T17" fmla="*/ 158 h 72"/>
                  <a:gd name="T18" fmla="*/ 42 w 42"/>
                  <a:gd name="T19" fmla="*/ 407 h 72"/>
                  <a:gd name="T20" fmla="*/ 12 w 42"/>
                  <a:gd name="T21" fmla="*/ 596 h 72"/>
                  <a:gd name="T22" fmla="*/ 6 w 42"/>
                  <a:gd name="T23" fmla="*/ 305 h 72"/>
                  <a:gd name="T24" fmla="*/ 6 w 42"/>
                  <a:gd name="T25" fmla="*/ 3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254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 b="0">
                <a:solidFill>
                  <a:srgbClr val="FFFFFF"/>
                </a:solidFill>
                <a:latin typeface="Arial" charset="0"/>
                <a:ea typeface="新細明體" pitchFamily="18" charset="-120"/>
                <a:cs typeface="+mn-cs"/>
              </a:endParaRPr>
            </a:p>
          </p:txBody>
        </p:sp>
      </p:grpSp>
      <p:grpSp>
        <p:nvGrpSpPr>
          <p:cNvPr id="17920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5371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78 h 287"/>
                <a:gd name="T4" fmla="*/ 66 w 365"/>
                <a:gd name="T5" fmla="*/ 144 h 287"/>
                <a:gd name="T6" fmla="*/ 143 w 365"/>
                <a:gd name="T7" fmla="*/ 234 h 287"/>
                <a:gd name="T8" fmla="*/ 191 w 365"/>
                <a:gd name="T9" fmla="*/ 216 h 287"/>
                <a:gd name="T10" fmla="*/ 341 w 365"/>
                <a:gd name="T11" fmla="*/ 368 h 287"/>
                <a:gd name="T12" fmla="*/ 305 w 365"/>
                <a:gd name="T13" fmla="*/ 225 h 287"/>
                <a:gd name="T14" fmla="*/ 365 w 365"/>
                <a:gd name="T15" fmla="*/ 168 h 287"/>
                <a:gd name="T16" fmla="*/ 359 w 365"/>
                <a:gd name="T17" fmla="*/ 162 h 287"/>
                <a:gd name="T18" fmla="*/ 335 w 365"/>
                <a:gd name="T19" fmla="*/ 150 h 287"/>
                <a:gd name="T20" fmla="*/ 299 w 365"/>
                <a:gd name="T21" fmla="*/ 108 h 287"/>
                <a:gd name="T22" fmla="*/ 257 w 365"/>
                <a:gd name="T23" fmla="*/ 90 h 287"/>
                <a:gd name="T24" fmla="*/ 215 w 365"/>
                <a:gd name="T25" fmla="*/ 72 h 287"/>
                <a:gd name="T26" fmla="*/ 173 w 365"/>
                <a:gd name="T27" fmla="*/ 54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2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3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48 h 60"/>
                <a:gd name="T16" fmla="*/ 65 w 71"/>
                <a:gd name="T17" fmla="*/ 60 h 60"/>
                <a:gd name="T18" fmla="*/ 71 w 71"/>
                <a:gd name="T19" fmla="*/ 72 h 60"/>
                <a:gd name="T20" fmla="*/ 71 w 71"/>
                <a:gd name="T21" fmla="*/ 78 h 60"/>
                <a:gd name="T22" fmla="*/ 59 w 71"/>
                <a:gd name="T23" fmla="*/ 72 h 60"/>
                <a:gd name="T24" fmla="*/ 47 w 71"/>
                <a:gd name="T25" fmla="*/ 60 h 60"/>
                <a:gd name="T26" fmla="*/ 23 w 71"/>
                <a:gd name="T27" fmla="*/ 48 h 60"/>
                <a:gd name="T28" fmla="*/ 23 w 71"/>
                <a:gd name="T29" fmla="*/ 54 h 60"/>
                <a:gd name="T30" fmla="*/ 18 w 71"/>
                <a:gd name="T31" fmla="*/ 60 h 60"/>
                <a:gd name="T32" fmla="*/ 12 w 71"/>
                <a:gd name="T33" fmla="*/ 66 h 60"/>
                <a:gd name="T34" fmla="*/ 6 w 71"/>
                <a:gd name="T35" fmla="*/ 66 h 60"/>
                <a:gd name="T36" fmla="*/ 6 w 71"/>
                <a:gd name="T37" fmla="*/ 66 h 60"/>
                <a:gd name="T38" fmla="*/ 6 w 71"/>
                <a:gd name="T39" fmla="*/ 54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4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72 h 162"/>
                <a:gd name="T10" fmla="*/ 96 w 161"/>
                <a:gd name="T11" fmla="*/ 78 h 162"/>
                <a:gd name="T12" fmla="*/ 102 w 161"/>
                <a:gd name="T13" fmla="*/ 90 h 162"/>
                <a:gd name="T14" fmla="*/ 108 w 161"/>
                <a:gd name="T15" fmla="*/ 102 h 162"/>
                <a:gd name="T16" fmla="*/ 120 w 161"/>
                <a:gd name="T17" fmla="*/ 114 h 162"/>
                <a:gd name="T18" fmla="*/ 143 w 161"/>
                <a:gd name="T19" fmla="*/ 142 h 162"/>
                <a:gd name="T20" fmla="*/ 155 w 161"/>
                <a:gd name="T21" fmla="*/ 174 h 162"/>
                <a:gd name="T22" fmla="*/ 161 w 161"/>
                <a:gd name="T23" fmla="*/ 192 h 162"/>
                <a:gd name="T24" fmla="*/ 161 w 161"/>
                <a:gd name="T25" fmla="*/ 198 h 162"/>
                <a:gd name="T26" fmla="*/ 96 w 161"/>
                <a:gd name="T27" fmla="*/ 120 h 162"/>
                <a:gd name="T28" fmla="*/ 30 w 161"/>
                <a:gd name="T29" fmla="*/ 72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48 h 60"/>
                <a:gd name="T4" fmla="*/ 41 w 59"/>
                <a:gd name="T5" fmla="*/ 54 h 60"/>
                <a:gd name="T6" fmla="*/ 47 w 59"/>
                <a:gd name="T7" fmla="*/ 60 h 60"/>
                <a:gd name="T8" fmla="*/ 53 w 59"/>
                <a:gd name="T9" fmla="*/ 72 h 60"/>
                <a:gd name="T10" fmla="*/ 53 w 59"/>
                <a:gd name="T11" fmla="*/ 78 h 60"/>
                <a:gd name="T12" fmla="*/ 47 w 59"/>
                <a:gd name="T13" fmla="*/ 72 h 60"/>
                <a:gd name="T14" fmla="*/ 35 w 59"/>
                <a:gd name="T15" fmla="*/ 66 h 60"/>
                <a:gd name="T16" fmla="*/ 23 w 59"/>
                <a:gd name="T17" fmla="*/ 54 h 60"/>
                <a:gd name="T18" fmla="*/ 17 w 59"/>
                <a:gd name="T19" fmla="*/ 48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54 h 204"/>
                <a:gd name="T2" fmla="*/ 245 w 245"/>
                <a:gd name="T3" fmla="*/ 60 h 204"/>
                <a:gd name="T4" fmla="*/ 209 w 245"/>
                <a:gd name="T5" fmla="*/ 102 h 204"/>
                <a:gd name="T6" fmla="*/ 143 w 245"/>
                <a:gd name="T7" fmla="*/ 168 h 204"/>
                <a:gd name="T8" fmla="*/ 167 w 245"/>
                <a:gd name="T9" fmla="*/ 203 h 204"/>
                <a:gd name="T10" fmla="*/ 179 w 245"/>
                <a:gd name="T11" fmla="*/ 264 h 204"/>
                <a:gd name="T12" fmla="*/ 77 w 245"/>
                <a:gd name="T13" fmla="*/ 168 h 204"/>
                <a:gd name="T14" fmla="*/ 47 w 245"/>
                <a:gd name="T15" fmla="*/ 102 h 204"/>
                <a:gd name="T16" fmla="*/ 89 w 245"/>
                <a:gd name="T17" fmla="*/ 84 h 204"/>
                <a:gd name="T18" fmla="*/ 59 w 245"/>
                <a:gd name="T19" fmla="*/ 54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54 h 204"/>
                <a:gd name="T50" fmla="*/ 233 w 245"/>
                <a:gd name="T51" fmla="*/ 54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55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7920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4B501C16-60A0-4BA4-BD50-D5C9FED6D5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79" r:id="rId1"/>
    <p:sldLayoutId id="2147502180" r:id="rId2"/>
    <p:sldLayoutId id="2147502181" r:id="rId3"/>
    <p:sldLayoutId id="2147502182" r:id="rId4"/>
    <p:sldLayoutId id="2147502183" r:id="rId5"/>
    <p:sldLayoutId id="2147502184" r:id="rId6"/>
    <p:sldLayoutId id="2147502185" r:id="rId7"/>
    <p:sldLayoutId id="2147502186" r:id="rId8"/>
    <p:sldLayoutId id="2147502187" r:id="rId9"/>
    <p:sldLayoutId id="214750218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21218420-4046-440E-A5E9-0E50C59732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904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904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639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639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 h 1906"/>
                <a:gd name="T4" fmla="*/ 6882 w 5740"/>
                <a:gd name="T5" fmla="*/ 32 h 1906"/>
                <a:gd name="T6" fmla="*/ 688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046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047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941" r:id="rId1"/>
    <p:sldLayoutId id="2147501940" r:id="rId2"/>
    <p:sldLayoutId id="2147501939" r:id="rId3"/>
    <p:sldLayoutId id="2147501938" r:id="rId4"/>
    <p:sldLayoutId id="2147501937" r:id="rId5"/>
    <p:sldLayoutId id="2147501936" r:id="rId6"/>
    <p:sldLayoutId id="2147501935" r:id="rId7"/>
    <p:sldLayoutId id="2147501934" r:id="rId8"/>
    <p:sldLayoutId id="2147501933" r:id="rId9"/>
    <p:sldLayoutId id="2147501932" r:id="rId10"/>
    <p:sldLayoutId id="21475019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4635172C-2277-42AF-BDE6-845EDBDF52A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0275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276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742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741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8 h 1906"/>
                <a:gd name="T4" fmla="*/ 6445 w 5740"/>
                <a:gd name="T5" fmla="*/ 138 h 1906"/>
                <a:gd name="T6" fmla="*/ 64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89" r:id="rId1"/>
    <p:sldLayoutId id="2147501952" r:id="rId2"/>
    <p:sldLayoutId id="2147501951" r:id="rId3"/>
    <p:sldLayoutId id="2147501950" r:id="rId4"/>
    <p:sldLayoutId id="2147501949" r:id="rId5"/>
    <p:sldLayoutId id="2147501948" r:id="rId6"/>
    <p:sldLayoutId id="2147501947" r:id="rId7"/>
    <p:sldLayoutId id="2147501946" r:id="rId8"/>
    <p:sldLayoutId id="2147501945" r:id="rId9"/>
    <p:sldLayoutId id="2147501944" r:id="rId10"/>
    <p:sldLayoutId id="2147501943" r:id="rId11"/>
    <p:sldLayoutId id="21475019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27AC4F5-1868-44E5-B32B-DBE9F12F3B1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1606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1607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844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844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0" r:id="rId1"/>
    <p:sldLayoutId id="2147501963" r:id="rId2"/>
    <p:sldLayoutId id="2147501962" r:id="rId3"/>
    <p:sldLayoutId id="2147501961" r:id="rId4"/>
    <p:sldLayoutId id="2147501960" r:id="rId5"/>
    <p:sldLayoutId id="2147501959" r:id="rId6"/>
    <p:sldLayoutId id="2147501958" r:id="rId7"/>
    <p:sldLayoutId id="2147501957" r:id="rId8"/>
    <p:sldLayoutId id="2147501956" r:id="rId9"/>
    <p:sldLayoutId id="2147501955" r:id="rId10"/>
    <p:sldLayoutId id="2147501954" r:id="rId11"/>
    <p:sldLayoutId id="21475019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77CF8D0-ABD2-4896-8CAA-23BF9D1D742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2938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2938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947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946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1" r:id="rId1"/>
    <p:sldLayoutId id="2147501974" r:id="rId2"/>
    <p:sldLayoutId id="2147501973" r:id="rId3"/>
    <p:sldLayoutId id="2147501972" r:id="rId4"/>
    <p:sldLayoutId id="2147501971" r:id="rId5"/>
    <p:sldLayoutId id="2147501970" r:id="rId6"/>
    <p:sldLayoutId id="2147501969" r:id="rId7"/>
    <p:sldLayoutId id="2147501968" r:id="rId8"/>
    <p:sldLayoutId id="2147501967" r:id="rId9"/>
    <p:sldLayoutId id="2147501966" r:id="rId10"/>
    <p:sldLayoutId id="2147501965" r:id="rId11"/>
    <p:sldLayoutId id="21475019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DB4BDAE-9EB9-41CF-9604-383C25F137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3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3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09" r:id="rId1"/>
    <p:sldLayoutId id="2147501808" r:id="rId2"/>
    <p:sldLayoutId id="2147501807" r:id="rId3"/>
    <p:sldLayoutId id="2147501806" r:id="rId4"/>
    <p:sldLayoutId id="2147501805" r:id="rId5"/>
    <p:sldLayoutId id="2147501804" r:id="rId6"/>
    <p:sldLayoutId id="2147501803" r:id="rId7"/>
    <p:sldLayoutId id="2147501802" r:id="rId8"/>
    <p:sldLayoutId id="2147501801" r:id="rId9"/>
    <p:sldLayoutId id="2147501800" r:id="rId10"/>
    <p:sldLayoutId id="2147501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CF8B34E-0C57-4D39-B0E0-53C827F516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4269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4269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049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049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2" r:id="rId1"/>
    <p:sldLayoutId id="2147501985" r:id="rId2"/>
    <p:sldLayoutId id="2147501984" r:id="rId3"/>
    <p:sldLayoutId id="2147501983" r:id="rId4"/>
    <p:sldLayoutId id="2147501982" r:id="rId5"/>
    <p:sldLayoutId id="2147501981" r:id="rId6"/>
    <p:sldLayoutId id="2147501980" r:id="rId7"/>
    <p:sldLayoutId id="2147501979" r:id="rId8"/>
    <p:sldLayoutId id="2147501978" r:id="rId9"/>
    <p:sldLayoutId id="2147501977" r:id="rId10"/>
    <p:sldLayoutId id="2147501976" r:id="rId11"/>
    <p:sldLayoutId id="21475019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F33DCB57-D412-4A5E-8C0F-5DE2E50C8AF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560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560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151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151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3" r:id="rId1"/>
    <p:sldLayoutId id="2147501996" r:id="rId2"/>
    <p:sldLayoutId id="2147501995" r:id="rId3"/>
    <p:sldLayoutId id="2147501994" r:id="rId4"/>
    <p:sldLayoutId id="2147501993" r:id="rId5"/>
    <p:sldLayoutId id="2147501992" r:id="rId6"/>
    <p:sldLayoutId id="2147501991" r:id="rId7"/>
    <p:sldLayoutId id="2147501990" r:id="rId8"/>
    <p:sldLayoutId id="2147501989" r:id="rId9"/>
    <p:sldLayoutId id="2147501988" r:id="rId10"/>
    <p:sldLayoutId id="2147501987" r:id="rId11"/>
    <p:sldLayoutId id="21475019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07C907D1-4DD5-4F6F-82D9-84C3CCF5A0B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693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693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254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253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4" r:id="rId1"/>
    <p:sldLayoutId id="2147502007" r:id="rId2"/>
    <p:sldLayoutId id="2147502006" r:id="rId3"/>
    <p:sldLayoutId id="2147502005" r:id="rId4"/>
    <p:sldLayoutId id="2147502004" r:id="rId5"/>
    <p:sldLayoutId id="2147502003" r:id="rId6"/>
    <p:sldLayoutId id="2147502002" r:id="rId7"/>
    <p:sldLayoutId id="2147502001" r:id="rId8"/>
    <p:sldLayoutId id="2147502000" r:id="rId9"/>
    <p:sldLayoutId id="2147501999" r:id="rId10"/>
    <p:sldLayoutId id="2147501998" r:id="rId11"/>
    <p:sldLayoutId id="21475019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BAC8CA98-0747-4806-BB29-9A23D4621C6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82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82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2356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356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84 h 1906"/>
                <a:gd name="T4" fmla="*/ 6365 w 5740"/>
                <a:gd name="T5" fmla="*/ 184 h 1906"/>
                <a:gd name="T6" fmla="*/ 636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5" r:id="rId1"/>
    <p:sldLayoutId id="2147502018" r:id="rId2"/>
    <p:sldLayoutId id="2147502017" r:id="rId3"/>
    <p:sldLayoutId id="2147502016" r:id="rId4"/>
    <p:sldLayoutId id="2147502015" r:id="rId5"/>
    <p:sldLayoutId id="2147502014" r:id="rId6"/>
    <p:sldLayoutId id="2147502013" r:id="rId7"/>
    <p:sldLayoutId id="2147502012" r:id="rId8"/>
    <p:sldLayoutId id="2147502011" r:id="rId9"/>
    <p:sldLayoutId id="2147502010" r:id="rId10"/>
    <p:sldLayoutId id="2147502009" r:id="rId11"/>
    <p:sldLayoutId id="21475020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EAAC2AE4-D93B-4ACC-B96E-B9711A94A3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959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266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266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55 h 1906"/>
                <a:gd name="T4" fmla="*/ 6713 w 5740"/>
                <a:gd name="T5" fmla="*/ 55 h 1906"/>
                <a:gd name="T6" fmla="*/ 6713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96" r:id="rId1"/>
    <p:sldLayoutId id="2147502029" r:id="rId2"/>
    <p:sldLayoutId id="2147502028" r:id="rId3"/>
    <p:sldLayoutId id="2147502027" r:id="rId4"/>
    <p:sldLayoutId id="2147502026" r:id="rId5"/>
    <p:sldLayoutId id="2147502025" r:id="rId6"/>
    <p:sldLayoutId id="2147502024" r:id="rId7"/>
    <p:sldLayoutId id="2147502023" r:id="rId8"/>
    <p:sldLayoutId id="2147502022" r:id="rId9"/>
    <p:sldLayoutId id="2147502021" r:id="rId10"/>
    <p:sldLayoutId id="2147502020" r:id="rId11"/>
    <p:sldLayoutId id="21475020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040" r:id="rId1"/>
    <p:sldLayoutId id="2147502039" r:id="rId2"/>
    <p:sldLayoutId id="2147502038" r:id="rId3"/>
    <p:sldLayoutId id="2147502037" r:id="rId4"/>
    <p:sldLayoutId id="2147502036" r:id="rId5"/>
    <p:sldLayoutId id="2147502035" r:id="rId6"/>
    <p:sldLayoutId id="2147502034" r:id="rId7"/>
    <p:sldLayoutId id="2147502033" r:id="rId8"/>
    <p:sldLayoutId id="2147502032" r:id="rId9"/>
    <p:sldLayoutId id="2147502031" r:id="rId10"/>
    <p:sldLayoutId id="21475020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8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133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1334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kumimoji="0" lang="en-US" sz="2000" b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3338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133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3383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133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133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kumimoji="0" lang="en-US" sz="2000" b="0">
                  <a:solidFill>
                    <a:srgbClr val="FFFFFF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33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338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1336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336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kumimoji="0" lang="en-US" sz="2000" b="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338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051" r:id="rId1"/>
    <p:sldLayoutId id="2147502050" r:id="rId2"/>
    <p:sldLayoutId id="2147502049" r:id="rId3"/>
    <p:sldLayoutId id="2147502048" r:id="rId4"/>
    <p:sldLayoutId id="2147502047" r:id="rId5"/>
    <p:sldLayoutId id="2147502046" r:id="rId6"/>
    <p:sldLayoutId id="2147502045" r:id="rId7"/>
    <p:sldLayoutId id="2147502044" r:id="rId8"/>
    <p:sldLayoutId id="2147502043" r:id="rId9"/>
    <p:sldLayoutId id="2147502042" r:id="rId10"/>
    <p:sldLayoutId id="21475020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6B174FA3-2AA8-4B12-A894-086819E4F2A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461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461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08" r:id="rId1"/>
    <p:sldLayoutId id="2147502062" r:id="rId2"/>
    <p:sldLayoutId id="2147502061" r:id="rId3"/>
    <p:sldLayoutId id="2147502060" r:id="rId4"/>
    <p:sldLayoutId id="2147502059" r:id="rId5"/>
    <p:sldLayoutId id="2147502058" r:id="rId6"/>
    <p:sldLayoutId id="2147502057" r:id="rId7"/>
    <p:sldLayoutId id="2147502056" r:id="rId8"/>
    <p:sldLayoutId id="2147502055" r:id="rId9"/>
    <p:sldLayoutId id="2147502054" r:id="rId10"/>
    <p:sldLayoutId id="2147502053" r:id="rId11"/>
    <p:sldLayoutId id="21475020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5083DC2-1762-48A8-A3A6-44BB6C14F4D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594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594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09" r:id="rId1"/>
    <p:sldLayoutId id="2147502073" r:id="rId2"/>
    <p:sldLayoutId id="2147502072" r:id="rId3"/>
    <p:sldLayoutId id="2147502071" r:id="rId4"/>
    <p:sldLayoutId id="2147502070" r:id="rId5"/>
    <p:sldLayoutId id="2147502069" r:id="rId6"/>
    <p:sldLayoutId id="2147502068" r:id="rId7"/>
    <p:sldLayoutId id="2147502067" r:id="rId8"/>
    <p:sldLayoutId id="2147502066" r:id="rId9"/>
    <p:sldLayoutId id="2147502065" r:id="rId10"/>
    <p:sldLayoutId id="2147502064" r:id="rId11"/>
    <p:sldLayoutId id="21475020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ACC9969-8C86-4A00-A43F-9CDFA104C36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727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727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0" r:id="rId1"/>
    <p:sldLayoutId id="2147502084" r:id="rId2"/>
    <p:sldLayoutId id="2147502083" r:id="rId3"/>
    <p:sldLayoutId id="2147502082" r:id="rId4"/>
    <p:sldLayoutId id="2147502081" r:id="rId5"/>
    <p:sldLayoutId id="2147502080" r:id="rId6"/>
    <p:sldLayoutId id="2147502079" r:id="rId7"/>
    <p:sldLayoutId id="2147502078" r:id="rId8"/>
    <p:sldLayoutId id="2147502077" r:id="rId9"/>
    <p:sldLayoutId id="2147502076" r:id="rId10"/>
    <p:sldLayoutId id="2147502075" r:id="rId11"/>
    <p:sldLayoutId id="21475020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D6B59C6-6B9C-472A-99A8-99A49F68D1E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66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308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3" r:id="rId1"/>
    <p:sldLayoutId id="2147501820" r:id="rId2"/>
    <p:sldLayoutId id="2147501819" r:id="rId3"/>
    <p:sldLayoutId id="2147501818" r:id="rId4"/>
    <p:sldLayoutId id="2147501817" r:id="rId5"/>
    <p:sldLayoutId id="2147501816" r:id="rId6"/>
    <p:sldLayoutId id="2147501815" r:id="rId7"/>
    <p:sldLayoutId id="2147501814" r:id="rId8"/>
    <p:sldLayoutId id="2147501813" r:id="rId9"/>
    <p:sldLayoutId id="2147501812" r:id="rId10"/>
    <p:sldLayoutId id="2147501811" r:id="rId11"/>
    <p:sldLayoutId id="21475018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CBC8AE83-A98D-4F3B-834F-B18B25FDC2E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86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86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1" r:id="rId1"/>
    <p:sldLayoutId id="2147502095" r:id="rId2"/>
    <p:sldLayoutId id="2147502094" r:id="rId3"/>
    <p:sldLayoutId id="2147502093" r:id="rId4"/>
    <p:sldLayoutId id="2147502092" r:id="rId5"/>
    <p:sldLayoutId id="2147502091" r:id="rId6"/>
    <p:sldLayoutId id="2147502090" r:id="rId7"/>
    <p:sldLayoutId id="2147502089" r:id="rId8"/>
    <p:sldLayoutId id="2147502088" r:id="rId9"/>
    <p:sldLayoutId id="2147502087" r:id="rId10"/>
    <p:sldLayoutId id="2147502086" r:id="rId11"/>
    <p:sldLayoutId id="21475020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7D00B053-13DA-4028-9F1A-1D0875A482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9936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936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2" r:id="rId1"/>
    <p:sldLayoutId id="2147502106" r:id="rId2"/>
    <p:sldLayoutId id="2147502105" r:id="rId3"/>
    <p:sldLayoutId id="2147502104" r:id="rId4"/>
    <p:sldLayoutId id="2147502103" r:id="rId5"/>
    <p:sldLayoutId id="2147502102" r:id="rId6"/>
    <p:sldLayoutId id="2147502101" r:id="rId7"/>
    <p:sldLayoutId id="2147502100" r:id="rId8"/>
    <p:sldLayoutId id="2147502099" r:id="rId9"/>
    <p:sldLayoutId id="2147502098" r:id="rId10"/>
    <p:sldLayoutId id="2147502097" r:id="rId11"/>
    <p:sldLayoutId id="21475020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DB918EB-259F-4603-B764-093C5C0A52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126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26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3" r:id="rId1"/>
    <p:sldLayoutId id="2147502117" r:id="rId2"/>
    <p:sldLayoutId id="2147502116" r:id="rId3"/>
    <p:sldLayoutId id="2147502115" r:id="rId4"/>
    <p:sldLayoutId id="2147502114" r:id="rId5"/>
    <p:sldLayoutId id="2147502113" r:id="rId6"/>
    <p:sldLayoutId id="2147502112" r:id="rId7"/>
    <p:sldLayoutId id="2147502111" r:id="rId8"/>
    <p:sldLayoutId id="2147502110" r:id="rId9"/>
    <p:sldLayoutId id="2147502109" r:id="rId10"/>
    <p:sldLayoutId id="2147502108" r:id="rId11"/>
    <p:sldLayoutId id="21475021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009B204D-3B22-4D6D-84D1-C653FC93B28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2598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2599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14" r:id="rId1"/>
    <p:sldLayoutId id="2147502215" r:id="rId2"/>
    <p:sldLayoutId id="2147502216" r:id="rId3"/>
    <p:sldLayoutId id="2147502217" r:id="rId4"/>
    <p:sldLayoutId id="2147502218" r:id="rId5"/>
    <p:sldLayoutId id="2147502219" r:id="rId6"/>
    <p:sldLayoutId id="2147502220" r:id="rId7"/>
    <p:sldLayoutId id="2147502221" r:id="rId8"/>
    <p:sldLayoutId id="2147502222" r:id="rId9"/>
    <p:sldLayoutId id="2147502223" r:id="rId10"/>
    <p:sldLayoutId id="2147502224" r:id="rId11"/>
    <p:sldLayoutId id="21475022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fld id="{CC68E5D6-745C-4BF3-9182-36193D1B037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393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393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26" r:id="rId1"/>
    <p:sldLayoutId id="2147502227" r:id="rId2"/>
    <p:sldLayoutId id="2147502228" r:id="rId3"/>
    <p:sldLayoutId id="2147502229" r:id="rId4"/>
    <p:sldLayoutId id="2147502230" r:id="rId5"/>
    <p:sldLayoutId id="2147502231" r:id="rId6"/>
    <p:sldLayoutId id="2147502232" r:id="rId7"/>
    <p:sldLayoutId id="2147502233" r:id="rId8"/>
    <p:sldLayoutId id="2147502234" r:id="rId9"/>
    <p:sldLayoutId id="2147502235" r:id="rId10"/>
    <p:sldLayoutId id="2147502236" r:id="rId11"/>
    <p:sldLayoutId id="21475022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300BC738-CC74-4A2F-9C91-B103046C1E7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649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649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49" r:id="rId1"/>
    <p:sldLayoutId id="2147502128" r:id="rId2"/>
    <p:sldLayoutId id="2147502127" r:id="rId3"/>
    <p:sldLayoutId id="2147502126" r:id="rId4"/>
    <p:sldLayoutId id="2147502125" r:id="rId5"/>
    <p:sldLayoutId id="2147502124" r:id="rId6"/>
    <p:sldLayoutId id="2147502123" r:id="rId7"/>
    <p:sldLayoutId id="2147502122" r:id="rId8"/>
    <p:sldLayoutId id="2147502121" r:id="rId9"/>
    <p:sldLayoutId id="2147502120" r:id="rId10"/>
    <p:sldLayoutId id="2147502119" r:id="rId11"/>
    <p:sldLayoutId id="21475021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CA6CB9B-0CF7-48A0-B224-673DAA4FE5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47821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7821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hangingPunct="0">
                  <a:defRPr/>
                </a:pPr>
                <a:endParaRPr kumimoji="0" lang="en-US" sz="1800" b="0">
                  <a:solidFill>
                    <a:srgbClr val="FFFFFF"/>
                  </a:solidFill>
                  <a:latin typeface="Garamond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kumimoji="0" lang="en-US" sz="1800" b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endParaRPr>
            </a:p>
          </p:txBody>
        </p:sp>
      </p:grp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PMingLiU" pitchFamily="18" charset="-120"/>
                <a:cs typeface="+mn-cs"/>
              </a:defRPr>
            </a:lvl1pPr>
          </a:lstStyle>
          <a:p>
            <a:pPr>
              <a:defRPr/>
            </a:pPr>
            <a:r>
              <a:rPr lang="zh-TW" altLang="en-US" dirty="0"/>
              <a:t>神一路</a:t>
            </a:r>
            <a:r>
              <a:rPr lang="zh-TW" altLang="en-US"/>
              <a:t>引領    教</a:t>
            </a:r>
            <a:r>
              <a:rPr lang="zh-TW" altLang="en-US" dirty="0"/>
              <a:t>會</a:t>
            </a:r>
            <a:r>
              <a:rPr lang="zh-TW" altLang="en-US"/>
              <a:t>聖詩 </a:t>
            </a:r>
            <a:r>
              <a:rPr lang="en-US" altLang="zh-TW"/>
              <a:t>426 </a:t>
            </a:r>
            <a:r>
              <a:rPr lang="zh-TW" altLang="en-US"/>
              <a:t>首  </a:t>
            </a:r>
            <a:endParaRPr lang="en-US" altLang="en-US" dirty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50" r:id="rId1"/>
    <p:sldLayoutId id="2147502251" r:id="rId2"/>
    <p:sldLayoutId id="2147502252" r:id="rId3"/>
    <p:sldLayoutId id="2147502253" r:id="rId4"/>
    <p:sldLayoutId id="2147502254" r:id="rId5"/>
    <p:sldLayoutId id="2147502255" r:id="rId6"/>
    <p:sldLayoutId id="2147502256" r:id="rId7"/>
    <p:sldLayoutId id="2147502257" r:id="rId8"/>
    <p:sldLayoutId id="2147502258" r:id="rId9"/>
    <p:sldLayoutId id="2147502259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7AA3727B-E028-47E4-AE65-9C985AD76B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4894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894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60" r:id="rId1"/>
    <p:sldLayoutId id="2147502139" r:id="rId2"/>
    <p:sldLayoutId id="2147502138" r:id="rId3"/>
    <p:sldLayoutId id="2147502137" r:id="rId4"/>
    <p:sldLayoutId id="2147502136" r:id="rId5"/>
    <p:sldLayoutId id="2147502135" r:id="rId6"/>
    <p:sldLayoutId id="2147502134" r:id="rId7"/>
    <p:sldLayoutId id="2147502133" r:id="rId8"/>
    <p:sldLayoutId id="2147502132" r:id="rId9"/>
    <p:sldLayoutId id="2147502131" r:id="rId10"/>
    <p:sldLayoutId id="2147502130" r:id="rId11"/>
    <p:sldLayoutId id="21475021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401DD5E-E684-4EE1-B387-8BD46BBE029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150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508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72" r:id="rId1"/>
    <p:sldLayoutId id="2147502150" r:id="rId2"/>
    <p:sldLayoutId id="2147502149" r:id="rId3"/>
    <p:sldLayoutId id="2147502148" r:id="rId4"/>
    <p:sldLayoutId id="2147502147" r:id="rId5"/>
    <p:sldLayoutId id="2147502146" r:id="rId6"/>
    <p:sldLayoutId id="2147502145" r:id="rId7"/>
    <p:sldLayoutId id="2147502144" r:id="rId8"/>
    <p:sldLayoutId id="2147502143" r:id="rId9"/>
    <p:sldLayoutId id="2147502142" r:id="rId10"/>
    <p:sldLayoutId id="2147502141" r:id="rId11"/>
    <p:sldLayoutId id="21475021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5905221A-1527-40C9-9727-71C70022B4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2838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2839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273" r:id="rId1"/>
    <p:sldLayoutId id="2147502161" r:id="rId2"/>
    <p:sldLayoutId id="2147502160" r:id="rId3"/>
    <p:sldLayoutId id="2147502159" r:id="rId4"/>
    <p:sldLayoutId id="2147502158" r:id="rId5"/>
    <p:sldLayoutId id="2147502157" r:id="rId6"/>
    <p:sldLayoutId id="2147502156" r:id="rId7"/>
    <p:sldLayoutId id="2147502155" r:id="rId8"/>
    <p:sldLayoutId id="2147502154" r:id="rId9"/>
    <p:sldLayoutId id="2147502153" r:id="rId10"/>
    <p:sldLayoutId id="2147502152" r:id="rId11"/>
    <p:sldLayoutId id="21475021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9C7D5DB4-5025-4B96-B07E-152B64F4272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399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99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411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410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4" r:id="rId1"/>
    <p:sldLayoutId id="2147501831" r:id="rId2"/>
    <p:sldLayoutId id="2147501830" r:id="rId3"/>
    <p:sldLayoutId id="2147501829" r:id="rId4"/>
    <p:sldLayoutId id="2147501828" r:id="rId5"/>
    <p:sldLayoutId id="2147501827" r:id="rId6"/>
    <p:sldLayoutId id="2147501826" r:id="rId7"/>
    <p:sldLayoutId id="2147501825" r:id="rId8"/>
    <p:sldLayoutId id="2147501824" r:id="rId9"/>
    <p:sldLayoutId id="2147501823" r:id="rId10"/>
    <p:sldLayoutId id="2147501822" r:id="rId11"/>
    <p:sldLayoutId id="21475018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417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17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E9DBF57B-D5E5-4F85-AD0C-02862A0E557B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367910E2-5A44-42FB-B060-3AE20EFBD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4170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74" r:id="rId1"/>
    <p:sldLayoutId id="2147502275" r:id="rId2"/>
    <p:sldLayoutId id="2147502276" r:id="rId3"/>
    <p:sldLayoutId id="2147502277" r:id="rId4"/>
    <p:sldLayoutId id="2147502278" r:id="rId5"/>
    <p:sldLayoutId id="2147502279" r:id="rId6"/>
    <p:sldLayoutId id="2147502280" r:id="rId7"/>
    <p:sldLayoutId id="2147502281" r:id="rId8"/>
    <p:sldLayoutId id="2147502282" r:id="rId9"/>
    <p:sldLayoutId id="214750228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5296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296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DB7506B0-505D-498A-8518-C7CA14D1EF3D}" type="datetimeFigureOut">
              <a:rPr lang="en-US"/>
              <a:pPr>
                <a:defRPr/>
              </a:pPr>
              <a:t>8/26/2018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defRPr>
            </a:lvl1pPr>
          </a:lstStyle>
          <a:p>
            <a:pPr>
              <a:defRPr/>
            </a:pPr>
            <a:fld id="{39D061CC-599C-48AE-A437-A8D777FE6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552969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84" r:id="rId1"/>
    <p:sldLayoutId id="2147502285" r:id="rId2"/>
    <p:sldLayoutId id="2147502286" r:id="rId3"/>
    <p:sldLayoutId id="2147502287" r:id="rId4"/>
    <p:sldLayoutId id="2147502288" r:id="rId5"/>
    <p:sldLayoutId id="2147502289" r:id="rId6"/>
    <p:sldLayoutId id="2147502290" r:id="rId7"/>
    <p:sldLayoutId id="2147502291" r:id="rId8"/>
    <p:sldLayoutId id="2147502292" r:id="rId9"/>
    <p:sldLayoutId id="214750229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fld id="{C2BCE71B-E268-4D4E-B657-7DBC5B9D1145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584932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295" r:id="rId1"/>
    <p:sldLayoutId id="2147502296" r:id="rId2"/>
    <p:sldLayoutId id="2147502297" r:id="rId3"/>
    <p:sldLayoutId id="2147502298" r:id="rId4"/>
    <p:sldLayoutId id="2147502299" r:id="rId5"/>
    <p:sldLayoutId id="2147502300" r:id="rId6"/>
    <p:sldLayoutId id="2147502301" r:id="rId7"/>
    <p:sldLayoutId id="2147502302" r:id="rId8"/>
    <p:sldLayoutId id="2147502303" r:id="rId9"/>
    <p:sldLayoutId id="2147502304" r:id="rId10"/>
    <p:sldLayoutId id="2147502305" r:id="rId11"/>
    <p:sldLayoutId id="21475023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84946C42-9047-4084-9BC4-22E6B657383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375852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08" r:id="rId1"/>
    <p:sldLayoutId id="2147502309" r:id="rId2"/>
    <p:sldLayoutId id="2147502310" r:id="rId3"/>
    <p:sldLayoutId id="2147502311" r:id="rId4"/>
    <p:sldLayoutId id="2147502312" r:id="rId5"/>
    <p:sldLayoutId id="2147502313" r:id="rId6"/>
    <p:sldLayoutId id="2147502314" r:id="rId7"/>
    <p:sldLayoutId id="2147502315" r:id="rId8"/>
    <p:sldLayoutId id="2147502316" r:id="rId9"/>
    <p:sldLayoutId id="2147502317" r:id="rId10"/>
    <p:sldLayoutId id="2147502318" r:id="rId11"/>
    <p:sldLayoutId id="21475023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A5881D0D-7DB2-4209-9F26-45F95AAE4C4D}" type="slidenum">
              <a:rPr lang="zh-TW" alt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26 h 1906"/>
                <a:gd name="T4" fmla="*/ 6206 w 5740"/>
                <a:gd name="T5" fmla="*/ 326 h 1906"/>
                <a:gd name="T6" fmla="*/ 620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1770966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321" r:id="rId1"/>
    <p:sldLayoutId id="2147502322" r:id="rId2"/>
    <p:sldLayoutId id="2147502323" r:id="rId3"/>
    <p:sldLayoutId id="2147502324" r:id="rId4"/>
    <p:sldLayoutId id="2147502325" r:id="rId5"/>
    <p:sldLayoutId id="2147502326" r:id="rId6"/>
    <p:sldLayoutId id="2147502327" r:id="rId7"/>
    <p:sldLayoutId id="2147502328" r:id="rId8"/>
    <p:sldLayoutId id="2147502329" r:id="rId9"/>
    <p:sldLayoutId id="2147502330" r:id="rId10"/>
    <p:sldLayoutId id="2147502331" r:id="rId11"/>
    <p:sldLayoutId id="21475023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57BCF19-1146-4AF5-B5D8-AF3B6C37AB63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304 h 1906"/>
                <a:gd name="T4" fmla="*/ 6225 w 5740"/>
                <a:gd name="T5" fmla="*/ 304 h 1906"/>
                <a:gd name="T6" fmla="*/ 622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32255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81" r:id="rId1"/>
    <p:sldLayoutId id="2147502482" r:id="rId2"/>
    <p:sldLayoutId id="2147502483" r:id="rId3"/>
    <p:sldLayoutId id="2147502484" r:id="rId4"/>
    <p:sldLayoutId id="2147502485" r:id="rId5"/>
    <p:sldLayoutId id="2147502486" r:id="rId6"/>
    <p:sldLayoutId id="2147502487" r:id="rId7"/>
    <p:sldLayoutId id="2147502488" r:id="rId8"/>
    <p:sldLayoutId id="2147502489" r:id="rId9"/>
    <p:sldLayoutId id="2147502490" r:id="rId10"/>
    <p:sldLayoutId id="2147502491" r:id="rId11"/>
    <p:sldLayoutId id="21475024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62C64F90-E73F-4683-AA83-43BD9B771CE3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83 h 1906"/>
                <a:gd name="T4" fmla="*/ 6245 w 5740"/>
                <a:gd name="T5" fmla="*/ 283 h 1906"/>
                <a:gd name="T6" fmla="*/ 624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 smtClean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565883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494" r:id="rId1"/>
    <p:sldLayoutId id="2147502495" r:id="rId2"/>
    <p:sldLayoutId id="2147502496" r:id="rId3"/>
    <p:sldLayoutId id="2147502497" r:id="rId4"/>
    <p:sldLayoutId id="2147502498" r:id="rId5"/>
    <p:sldLayoutId id="2147502499" r:id="rId6"/>
    <p:sldLayoutId id="2147502500" r:id="rId7"/>
    <p:sldLayoutId id="2147502501" r:id="rId8"/>
    <p:sldLayoutId id="2147502502" r:id="rId9"/>
    <p:sldLayoutId id="2147502503" r:id="rId10"/>
    <p:sldLayoutId id="2147502504" r:id="rId11"/>
    <p:sldLayoutId id="21475025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2EB651E9-3251-45CB-873E-678E57C55879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46 h 1906"/>
                <a:gd name="T4" fmla="*/ 6285 w 5740"/>
                <a:gd name="T5" fmla="*/ 246 h 1906"/>
                <a:gd name="T6" fmla="*/ 628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670405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543" r:id="rId1"/>
    <p:sldLayoutId id="2147502544" r:id="rId2"/>
    <p:sldLayoutId id="2147502545" r:id="rId3"/>
    <p:sldLayoutId id="2147502546" r:id="rId4"/>
    <p:sldLayoutId id="2147502547" r:id="rId5"/>
    <p:sldLayoutId id="2147502548" r:id="rId6"/>
    <p:sldLayoutId id="2147502549" r:id="rId7"/>
    <p:sldLayoutId id="2147502550" r:id="rId8"/>
    <p:sldLayoutId id="2147502551" r:id="rId9"/>
    <p:sldLayoutId id="2147502552" r:id="rId10"/>
    <p:sldLayoutId id="2147502553" r:id="rId11"/>
    <p:sldLayoutId id="21475025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fld id="{23460637-3218-449C-8431-A7F31731526B}" type="slidenum">
              <a:rPr lang="zh-TW" altLang="en-US">
                <a:solidFill>
                  <a:srgbClr val="FFFFFF"/>
                </a:solidFill>
                <a:cs typeface="+mn-cs"/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panose="05000000000000000000" pitchFamily="2" charset="2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cs typeface="+mn-cs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panose="05000000000000000000" pitchFamily="2" charset="2"/>
                <a:buChar char="n"/>
                <a:defRPr/>
              </a:pPr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29 h 1906"/>
                <a:gd name="T4" fmla="*/ 6305 w 5740"/>
                <a:gd name="T5" fmla="*/ 229 h 1906"/>
                <a:gd name="T6" fmla="*/ 630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sz="2800">
                <a:solidFill>
                  <a:srgbClr val="FFFFFF"/>
                </a:solidFill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  <a:cs typeface="+mn-cs"/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642754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922" r:id="rId1"/>
    <p:sldLayoutId id="2147502923" r:id="rId2"/>
    <p:sldLayoutId id="2147502924" r:id="rId3"/>
    <p:sldLayoutId id="2147502925" r:id="rId4"/>
    <p:sldLayoutId id="2147502926" r:id="rId5"/>
    <p:sldLayoutId id="2147502927" r:id="rId6"/>
    <p:sldLayoutId id="2147502928" r:id="rId7"/>
    <p:sldLayoutId id="2147502929" r:id="rId8"/>
    <p:sldLayoutId id="2147502930" r:id="rId9"/>
    <p:sldLayoutId id="2147502931" r:id="rId10"/>
    <p:sldLayoutId id="2147502932" r:id="rId11"/>
    <p:sldLayoutId id="21475029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anose="02020500000000000000" pitchFamily="18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anose="020B0604020202020204" pitchFamily="34" charset="0"/>
                <a:ea typeface="PMingLiU" panose="02020500000000000000" pitchFamily="18" charset="-120"/>
              </a:defRPr>
            </a:lvl1pPr>
          </a:lstStyle>
          <a:p>
            <a:fld id="{76F23000-A32A-4146-BCCE-54C755795959}" type="slidenum">
              <a:rPr lang="zh-TW" altLang="en-US" smtClean="0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2 h 1906"/>
                <a:gd name="T4" fmla="*/ 6505 w 5740"/>
                <a:gd name="T5" fmla="*/ 112 h 1906"/>
                <a:gd name="T6" fmla="*/ 650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pitchFamily="34" charset="0"/>
                <a:ea typeface="PMingLiU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923342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2959" r:id="rId1"/>
    <p:sldLayoutId id="2147502960" r:id="rId2"/>
    <p:sldLayoutId id="2147502961" r:id="rId3"/>
    <p:sldLayoutId id="2147502962" r:id="rId4"/>
    <p:sldLayoutId id="2147502963" r:id="rId5"/>
    <p:sldLayoutId id="2147502964" r:id="rId6"/>
    <p:sldLayoutId id="2147502965" r:id="rId7"/>
    <p:sldLayoutId id="2147502966" r:id="rId8"/>
    <p:sldLayoutId id="2147502967" r:id="rId9"/>
    <p:sldLayoutId id="2147502968" r:id="rId10"/>
    <p:sldLayoutId id="2147502969" r:id="rId11"/>
    <p:sldLayoutId id="21475029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PMingLiU" pitchFamily="18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PMingLiU" pitchFamily="18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PMingLiU" pitchFamily="18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035C8C4-4041-4A2F-BCDA-3EB169076F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32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32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42" r:id="rId1"/>
    <p:sldLayoutId id="2147501841" r:id="rId2"/>
    <p:sldLayoutId id="2147501840" r:id="rId3"/>
    <p:sldLayoutId id="2147501839" r:id="rId4"/>
    <p:sldLayoutId id="2147501838" r:id="rId5"/>
    <p:sldLayoutId id="2147501837" r:id="rId6"/>
    <p:sldLayoutId id="2147501836" r:id="rId7"/>
    <p:sldLayoutId id="2147501835" r:id="rId8"/>
    <p:sldLayoutId id="2147501834" r:id="rId9"/>
    <p:sldLayoutId id="2147501833" r:id="rId10"/>
    <p:sldLayoutId id="21475018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800" b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357AA22-D6EF-4C15-8272-7159476A0345}" type="datetimeFigureOut">
              <a:rPr lang="en-US" b="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8/26/2018</a:t>
            </a:fld>
            <a:endParaRPr lang="en-US" b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4029C79-F654-4241-A41C-5FA518CB1EDB}" type="slidenum">
              <a:rPr lang="en-US" b="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sz="1800" b="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74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974" r:id="rId1"/>
    <p:sldLayoutId id="2147502975" r:id="rId2"/>
    <p:sldLayoutId id="2147502976" r:id="rId3"/>
    <p:sldLayoutId id="2147502977" r:id="rId4"/>
    <p:sldLayoutId id="2147502978" r:id="rId5"/>
    <p:sldLayoutId id="2147502979" r:id="rId6"/>
    <p:sldLayoutId id="2147502980" r:id="rId7"/>
    <p:sldLayoutId id="2147502981" r:id="rId8"/>
    <p:sldLayoutId id="2147502982" r:id="rId9"/>
    <p:sldLayoutId id="2147502983" r:id="rId10"/>
    <p:sldLayoutId id="214750298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FC6428E8-922B-45E0-904F-7E917C029F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554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615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615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55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55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53" r:id="rId1"/>
    <p:sldLayoutId id="2147501852" r:id="rId2"/>
    <p:sldLayoutId id="2147501851" r:id="rId3"/>
    <p:sldLayoutId id="2147501850" r:id="rId4"/>
    <p:sldLayoutId id="2147501849" r:id="rId5"/>
    <p:sldLayoutId id="2147501848" r:id="rId6"/>
    <p:sldLayoutId id="2147501847" r:id="rId7"/>
    <p:sldLayoutId id="2147501846" r:id="rId8"/>
    <p:sldLayoutId id="2147501845" r:id="rId9"/>
    <p:sldLayoutId id="2147501844" r:id="rId10"/>
    <p:sldLayoutId id="21475018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ADAA5682-80BB-4B1A-A1C9-568A630C97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78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7182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latin typeface="NSimSun" charset="0"/>
                <a:ea typeface="NSimSun" charset="0"/>
              </a:endParaRPr>
            </a:p>
          </p:txBody>
        </p:sp>
        <p:sp>
          <p:nvSpPr>
            <p:cNvPr id="717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5 h 1906"/>
                <a:gd name="T4" fmla="*/ 6776 w 5740"/>
                <a:gd name="T5" fmla="*/ 45 h 1906"/>
                <a:gd name="T6" fmla="*/ 6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7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78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64" r:id="rId1"/>
    <p:sldLayoutId id="2147501863" r:id="rId2"/>
    <p:sldLayoutId id="2147501862" r:id="rId3"/>
    <p:sldLayoutId id="2147501861" r:id="rId4"/>
    <p:sldLayoutId id="2147501860" r:id="rId5"/>
    <p:sldLayoutId id="2147501859" r:id="rId6"/>
    <p:sldLayoutId id="2147501858" r:id="rId7"/>
    <p:sldLayoutId id="2147501857" r:id="rId8"/>
    <p:sldLayoutId id="2147501856" r:id="rId9"/>
    <p:sldLayoutId id="2147501855" r:id="rId10"/>
    <p:sldLayoutId id="21475018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121C053B-53D9-4EF7-A693-DA2FD6B947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012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820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820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01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0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1875" r:id="rId1"/>
    <p:sldLayoutId id="2147501874" r:id="rId2"/>
    <p:sldLayoutId id="2147501873" r:id="rId3"/>
    <p:sldLayoutId id="2147501872" r:id="rId4"/>
    <p:sldLayoutId id="2147501871" r:id="rId5"/>
    <p:sldLayoutId id="2147501870" r:id="rId6"/>
    <p:sldLayoutId id="2147501869" r:id="rId7"/>
    <p:sldLayoutId id="2147501868" r:id="rId8"/>
    <p:sldLayoutId id="2147501867" r:id="rId9"/>
    <p:sldLayoutId id="2147501866" r:id="rId10"/>
    <p:sldLayoutId id="2147501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Garamond" pitchFamily="18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rgbClr val="FFFFFF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fld id="{25FC7AFB-B707-47C6-B17E-ED260A5B168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40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rgbClr val="FFCC00"/>
                  </a:buClr>
                  <a:buSzPct val="70000"/>
                  <a:buFont typeface="Wingdings" charset="0"/>
                  <a:buChar char="n"/>
                  <a:defRPr/>
                </a:pPr>
                <a:endParaRPr lang="en-US" sz="2800">
                  <a:solidFill>
                    <a:srgbClr val="FFFFFF"/>
                  </a:solidFill>
                  <a:latin typeface="NSimSun" charset="0"/>
                  <a:ea typeface="NSimSun" charset="0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rgbClr val="FFCC00"/>
                </a:buClr>
                <a:buSzPct val="70000"/>
                <a:buFont typeface="Wingdings" charset="0"/>
                <a:buChar char="n"/>
                <a:defRPr/>
              </a:pPr>
              <a:endParaRPr lang="en-US" sz="2800">
                <a:solidFill>
                  <a:srgbClr val="FFFFFF"/>
                </a:solidFill>
                <a:latin typeface="NSimSun" charset="0"/>
                <a:ea typeface="NSimSun" charset="0"/>
              </a:endParaRPr>
            </a:p>
          </p:txBody>
        </p:sp>
        <p:sp>
          <p:nvSpPr>
            <p:cNvPr id="922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48 h 1906"/>
                <a:gd name="T4" fmla="*/ 6755 w 5740"/>
                <a:gd name="T5" fmla="*/ 48 h 1906"/>
                <a:gd name="T6" fmla="*/ 6755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solidFill>
                  <a:srgbClr val="FFFFFF"/>
                </a:solidFill>
                <a:latin typeface="Arial" charset="0"/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02165" r:id="rId1"/>
    <p:sldLayoutId id="2147501886" r:id="rId2"/>
    <p:sldLayoutId id="2147501885" r:id="rId3"/>
    <p:sldLayoutId id="2147501884" r:id="rId4"/>
    <p:sldLayoutId id="2147501883" r:id="rId5"/>
    <p:sldLayoutId id="2147501882" r:id="rId6"/>
    <p:sldLayoutId id="2147501881" r:id="rId7"/>
    <p:sldLayoutId id="2147501880" r:id="rId8"/>
    <p:sldLayoutId id="2147501879" r:id="rId9"/>
    <p:sldLayoutId id="2147501878" r:id="rId10"/>
    <p:sldLayoutId id="2147501877" r:id="rId11"/>
    <p:sldLayoutId id="21475018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新細明體" charset="-120"/>
          <a:cs typeface="PMingLiU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charset="-120"/>
          <a:cs typeface="PMingLiU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新細明體" charset="-120"/>
          <a:cs typeface="PMingLiU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58" y="889716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使命的代價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0"/>
            <a:ext cx="7239000" cy="4191000"/>
          </a:xfrm>
        </p:spPr>
        <p:txBody>
          <a:bodyPr>
            <a:normAutofit/>
          </a:bodyPr>
          <a:lstStyle/>
          <a:p>
            <a:pPr lvl="1">
              <a:lnSpc>
                <a:spcPts val="4800"/>
              </a:lnSpc>
              <a:buClr>
                <a:srgbClr val="0BD0D9"/>
              </a:buClr>
              <a:buNone/>
            </a:pP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我們傳揚福音 </a:t>
            </a:r>
            <a:r>
              <a:rPr lang="en-US" altLang="zh-TW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- </a:t>
            </a:r>
            <a:r>
              <a:rPr lang="zh-TW" altLang="en-US" sz="3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經由個人的生命改變、 和教會的團體生活，到參與社區善行、和社會公義，進而更新當今文化</a:t>
            </a: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；迎見那即將到來榮耀的新城。</a:t>
            </a: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3369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我們的回應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438400"/>
            <a:ext cx="6629400" cy="3429000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順服 </a:t>
            </a:r>
            <a:r>
              <a:rPr lang="en-US" altLang="zh-CN" sz="4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- </a:t>
            </a:r>
            <a:r>
              <a:rPr lang="zh-CN" altLang="en-US" sz="4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差遣</a:t>
            </a:r>
            <a:r>
              <a:rPr lang="zh-TW" altLang="en-US" sz="4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、出去</a:t>
            </a:r>
            <a:endParaRPr lang="en-US" altLang="zh-CN" sz="48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敬拜 </a:t>
            </a:r>
            <a:r>
              <a:rPr lang="en-US" altLang="zh-CN" sz="4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- </a:t>
            </a:r>
            <a:r>
              <a:rPr lang="zh-CN" altLang="en-US" sz="4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感恩</a:t>
            </a:r>
            <a:r>
              <a:rPr lang="zh-TW" altLang="en-US" sz="4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、奉</a:t>
            </a:r>
            <a:r>
              <a:rPr lang="zh-CN" altLang="en-US" sz="4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獻</a:t>
            </a:r>
            <a:endParaRPr lang="en-US" altLang="zh-CN" sz="48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更新 </a:t>
            </a:r>
            <a:r>
              <a:rPr lang="en-US" altLang="zh-CN" sz="4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- </a:t>
            </a:r>
            <a:r>
              <a:rPr lang="zh-CN" altLang="en-US" sz="4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恩典</a:t>
            </a:r>
            <a:r>
              <a:rPr lang="zh-TW" altLang="en-US" sz="4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、知識上長進</a:t>
            </a:r>
            <a:endParaRPr lang="en-US" altLang="zh-CN" sz="48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盼望 </a:t>
            </a:r>
            <a:r>
              <a:rPr lang="en-US" altLang="zh-CN" sz="4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- </a:t>
            </a:r>
            <a:r>
              <a:rPr lang="zh-CN" altLang="en-US" sz="48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那神所建造的新城</a:t>
            </a:r>
            <a:endParaRPr lang="en-US" altLang="zh-CN" sz="48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98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我們的使命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38400"/>
            <a:ext cx="5638800" cy="4191000"/>
          </a:xfrm>
        </p:spPr>
        <p:txBody>
          <a:bodyPr>
            <a:normAutofit/>
          </a:bodyPr>
          <a:lstStyle/>
          <a:p>
            <a:pPr lvl="1">
              <a:lnSpc>
                <a:spcPts val="4800"/>
              </a:lnSpc>
              <a:buClr>
                <a:srgbClr val="0BD0D9"/>
              </a:buClr>
              <a:buNone/>
            </a:pP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傳福音</a:t>
            </a:r>
            <a:endParaRPr lang="en-US" altLang="zh-TW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經個人的生命改變、和教會的團體生活</a:t>
            </a:r>
            <a:endParaRPr lang="en-US" altLang="zh-TW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None/>
            </a:pPr>
            <a:endParaRPr lang="zh-TW" altLang="en-US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156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使命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38400"/>
            <a:ext cx="5334000" cy="3124200"/>
          </a:xfrm>
        </p:spPr>
        <p:txBody>
          <a:bodyPr>
            <a:normAutofit/>
          </a:bodyPr>
          <a:lstStyle/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使命的來源</a:t>
            </a:r>
            <a:endParaRPr lang="en-US" altLang="zh-TW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使命的代價</a:t>
            </a:r>
            <a:endParaRPr lang="en-US" altLang="zh-TW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使命的內容</a:t>
            </a:r>
            <a:endParaRPr lang="en-US" altLang="zh-TW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使命的回應</a:t>
            </a:r>
            <a:endParaRPr lang="en-US" altLang="zh-TW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None/>
            </a:pPr>
            <a:endParaRPr lang="zh-TW" altLang="en-US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2502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使命的來源 </a:t>
            </a:r>
            <a:r>
              <a:rPr lang="en-US" altLang="zh-TW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- </a:t>
            </a:r>
            <a:r>
              <a:rPr lang="zh-CN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神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0"/>
            <a:ext cx="5105400" cy="3429000"/>
          </a:xfrm>
        </p:spPr>
        <p:txBody>
          <a:bodyPr>
            <a:normAutofit/>
          </a:bodyPr>
          <a:lstStyle/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從神而來的呼召</a:t>
            </a:r>
            <a:endParaRPr lang="en-US" altLang="zh-TW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見到榮耀的神後</a:t>
            </a:r>
            <a:endParaRPr lang="en-US" altLang="zh-TW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價值觀的翻轉、 生命徹底的改變</a:t>
            </a: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1154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使命的代價 </a:t>
            </a:r>
            <a:r>
              <a:rPr lang="en-US" altLang="zh-TW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- </a:t>
            </a:r>
            <a:r>
              <a:rPr lang="zh-CN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擺上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0"/>
            <a:ext cx="5486400" cy="3733800"/>
          </a:xfrm>
        </p:spPr>
        <p:txBody>
          <a:bodyPr>
            <a:normAutofit/>
          </a:bodyPr>
          <a:lstStyle/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離開熟悉的環境</a:t>
            </a:r>
            <a:endParaRPr lang="en-US" altLang="zh-TW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走向不定的將來</a:t>
            </a:r>
            <a:endParaRPr lang="en-US" altLang="zh-TW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以信心</a:t>
            </a: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來</a:t>
            </a:r>
            <a:r>
              <a:rPr lang="zh-CN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回應變化</a:t>
            </a:r>
            <a:endParaRPr lang="en-US" altLang="zh-CN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放下建築在錢財上的安全感</a:t>
            </a:r>
            <a:endParaRPr lang="en-US" altLang="zh-TW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5063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使命的內容 </a:t>
            </a:r>
            <a:r>
              <a:rPr lang="en-US" altLang="zh-TW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- </a:t>
            </a:r>
            <a:r>
              <a:rPr lang="zh-CN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賜福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4038600"/>
          </a:xfrm>
        </p:spPr>
        <p:txBody>
          <a:bodyPr>
            <a:normAutofit/>
          </a:bodyPr>
          <a:lstStyle/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個人的福：賜福給你、你的名為大、別人得福</a:t>
            </a:r>
            <a:endParaRPr lang="en-US" altLang="zh-TW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國度的福：你成為大國</a:t>
            </a:r>
            <a:endParaRPr lang="en-US" altLang="zh-TW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普世的福：萬族都要因你得福</a:t>
            </a: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4988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使命的回應 </a:t>
            </a:r>
            <a:r>
              <a:rPr lang="en-US" altLang="zh-TW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- </a:t>
            </a:r>
            <a:r>
              <a:rPr lang="zh-CN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順服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38400"/>
            <a:ext cx="6477000" cy="3429000"/>
          </a:xfrm>
        </p:spPr>
        <p:txBody>
          <a:bodyPr>
            <a:normAutofit/>
          </a:bodyPr>
          <a:lstStyle/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就照著吩咐去了</a:t>
            </a:r>
            <a:endParaRPr lang="en-US" altLang="zh-TW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2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年七十五歲出哈蘭</a:t>
            </a:r>
            <a:endParaRPr lang="en-US" altLang="zh-TW" sz="42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TW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等候神所經營、所建造有根基的城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5738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我們今天植堂的使命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438400"/>
            <a:ext cx="5105400" cy="3429000"/>
          </a:xfrm>
        </p:spPr>
        <p:txBody>
          <a:bodyPr>
            <a:normAutofit/>
          </a:bodyPr>
          <a:lstStyle/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見到神的榮耀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順從神的差遣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做別人的祝福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成就神的旨意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086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458200" cy="10668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標楷體" pitchFamily="65" charset="-120"/>
              </a:rPr>
              <a:t>我們要面對的代價</a:t>
            </a:r>
            <a:endParaRPr lang="en-US" sz="54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0"/>
            <a:ext cx="5486400" cy="3429000"/>
          </a:xfrm>
        </p:spPr>
        <p:txBody>
          <a:bodyPr>
            <a:normAutofit/>
          </a:bodyPr>
          <a:lstStyle/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en-US" altLang="zh-TW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弟兄姊妹的分離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en-US" altLang="zh-TW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人力財力的不足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事工地點的未定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 lvl="1"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r>
              <a:rPr lang="en-US" altLang="zh-TW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 </a:t>
            </a:r>
            <a:r>
              <a:rPr lang="zh-CN" altLang="en-US" sz="4400" b="1" dirty="0" smtClean="0">
                <a:solidFill>
                  <a:srgbClr val="0F6FC6">
                    <a:lumMod val="50000"/>
                  </a:srgbClr>
                </a:solidFill>
                <a:latin typeface="Calibri"/>
                <a:ea typeface="標楷體" pitchFamily="65" charset="-120"/>
              </a:rPr>
              <a:t>親身經歷神的信心</a:t>
            </a:r>
            <a:endParaRPr lang="en-US" altLang="zh-CN" sz="4400" b="1" dirty="0" smtClean="0">
              <a:solidFill>
                <a:srgbClr val="0F6FC6">
                  <a:lumMod val="50000"/>
                </a:srgbClr>
              </a:solidFill>
              <a:latin typeface="Calibri"/>
              <a:ea typeface="標楷體" pitchFamily="65" charset="-120"/>
            </a:endParaRPr>
          </a:p>
          <a:p>
            <a:pPr>
              <a:lnSpc>
                <a:spcPts val="4800"/>
              </a:lnSpc>
              <a:buClr>
                <a:srgbClr val="0BD0D9"/>
              </a:buClr>
              <a:buFont typeface="Arial" pitchFamily="34" charset="0"/>
              <a:buChar char="•"/>
            </a:pPr>
            <a:endParaRPr lang="en-US" altLang="zh-TW" sz="3600" dirty="0" smtClean="0">
              <a:latin typeface="DFKai-SB" pitchFamily="65" charset="-120"/>
              <a:ea typeface="DFKai-SB" pitchFamily="65" charset="-120"/>
            </a:endParaRPr>
          </a:p>
          <a:p>
            <a:pPr lvl="1">
              <a:buClr>
                <a:srgbClr val="0BD0D9"/>
              </a:buClr>
              <a:buNone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lvl="2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altLang="zh-TW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zh-TW" sz="4800" dirty="0" smtClean="0"/>
          </a:p>
          <a:p>
            <a:pPr>
              <a:buFont typeface="Arial" pitchFamily="34" charset="0"/>
              <a:buChar char="•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06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  Chinese Church in Christ, Cupertino &amp;quot;&quot;/&gt;&lt;property id=&quot;20307&quot; value=&quot;998&quot;/&gt;&lt;/object&gt;&lt;object type=&quot;3&quot; unique_id=&quot;10006&quot;&gt;&lt;property id=&quot;20148&quot; value=&quot;5&quot;/&gt;&lt;property id=&quot;20300&quot; value=&quot;Slide 4&quot;/&gt;&lt;property id=&quot;20307&quot; value=&quot;2051&quot;/&gt;&lt;/object&gt;&lt;object type=&quot;3&quot; unique_id=&quot;10007&quot;&gt;&lt;property id=&quot;20148&quot; value=&quot;5&quot;/&gt;&lt;property id=&quot;20300&quot; value=&quot;Slide 5&quot;/&gt;&lt;property id=&quot;20307&quot; value=&quot;2357&quot;/&gt;&lt;/object&gt;&lt;object type=&quot;3&quot; unique_id=&quot;10016&quot;&gt;&lt;property id=&quot;20148&quot; value=&quot;5&quot;/&gt;&lt;property id=&quot;20300&quot; value=&quot;Slide 23&quot;/&gt;&lt;property id=&quot;20307&quot; value=&quot;2479&quot;/&gt;&lt;/object&gt;&lt;object type=&quot;3&quot; unique_id=&quot;10019&quot;&gt;&lt;property id=&quot;20148&quot; value=&quot;5&quot;/&gt;&lt;property id=&quot;20300&quot; value=&quot;Slide 30 - &amp;quot;歡迎新朋友&amp;quot;&quot;/&gt;&lt;property id=&quot;20307&quot; value=&quot;2480&quot;/&gt;&lt;/object&gt;&lt;object type=&quot;3&quot; unique_id=&quot;10021&quot;&gt;&lt;property id=&quot;20148&quot; value=&quot;5&quot;/&gt;&lt;property id=&quot;20300&quot; value=&quot;Slide 32 - &amp;quot;主日學課程及教室&amp;quot;&quot;/&gt;&lt;property id=&quot;20307&quot; value=&quot;2495&quot;/&gt;&lt;/object&gt;&lt;object type=&quot;3&quot; unique_id=&quot;10022&quot;&gt;&lt;property id=&quot;20148&quot; value=&quot;5&quot;/&gt;&lt;property id=&quot;20300&quot; value=&quot;Slide 33 - &amp;quot;   Chinese Church in Christ, Cupertino &amp;quot;&quot;/&gt;&lt;property id=&quot;20307&quot; value=&quot;2366&quot;/&gt;&lt;/object&gt;&lt;object type=&quot;3&quot; unique_id=&quot;10023&quot;&gt;&lt;property id=&quot;20148&quot; value=&quot;5&quot;/&gt;&lt;property id=&quot;20300&quot; value=&quot;Slide 35&quot;/&gt;&lt;property id=&quot;20307&quot; value=&quot;2063&quot;/&gt;&lt;/object&gt;&lt;object type=&quot;3&quot; unique_id=&quot;10024&quot;&gt;&lt;property id=&quot;20148&quot; value=&quot;5&quot;/&gt;&lt;property id=&quot;20300&quot; value=&quot;Slide 36&quot;/&gt;&lt;property id=&quot;20307&quot; value=&quot;2375&quot;/&gt;&lt;/object&gt;&lt;object type=&quot;3&quot; unique_id=&quot;10033&quot;&gt;&lt;property id=&quot;20148&quot; value=&quot;5&quot;/&gt;&lt;property id=&quot;20300&quot; value=&quot;Slide 47&quot;/&gt;&lt;property id=&quot;20307&quot; value=&quot;2494&quot;/&gt;&lt;/object&gt;&lt;object type=&quot;3&quot; unique_id=&quot;10036&quot;&gt;&lt;property id=&quot;20148&quot; value=&quot;5&quot;/&gt;&lt;property id=&quot;20300&quot; value=&quot;Slide 53 - &amp;quot;歡迎新朋友&amp;quot;&quot;/&gt;&lt;property id=&quot;20307&quot; value=&quot;2420&quot;/&gt;&lt;/object&gt;&lt;object type=&quot;3&quot; unique_id=&quot;10038&quot;&gt;&lt;property id=&quot;20148&quot; value=&quot;5&quot;/&gt;&lt;property id=&quot;20300&quot; value=&quot;Slide 55 - &amp;quot;   Chinese Church in Christ, Cupertino &amp;quot;&quot;/&gt;&lt;property id=&quot;20307&quot; value=&quot;2384&quot;/&gt;&lt;/object&gt;&lt;object type=&quot;3&quot; unique_id=&quot;10340&quot;&gt;&lt;property id=&quot;20148&quot; value=&quot;5&quot;/&gt;&lt;property id=&quot;20300&quot; value=&quot;Slide 8 - &amp;quot;詩篇一百一十九篇&amp;quot;&quot;/&gt;&lt;property id=&quot;20307&quot; value=&quot;2632&quot;/&gt;&lt;/object&gt;&lt;object type=&quot;3&quot; unique_id=&quot;10342&quot;&gt;&lt;property id=&quot;20148&quot; value=&quot;5&quot;/&gt;&lt;property id=&quot;20300&quot; value=&quot;Slide 3 - &amp;quot;主日崇拜程序&amp;quot;&quot;/&gt;&lt;property id=&quot;20307&quot; value=&quot;2758&quot;/&gt;&lt;/object&gt;&lt;object type=&quot;3&quot; unique_id=&quot;10386&quot;&gt;&lt;property id=&quot;20148&quot; value=&quot;5&quot;/&gt;&lt;property id=&quot;20300&quot; value=&quot;Slide 34 - &amp;quot;主日崇拜程序&amp;quot;&quot;/&gt;&lt;property id=&quot;20307&quot; value=&quot;2729&quot;/&gt;&lt;/object&gt;&lt;object type=&quot;3&quot; unique_id=&quot;13472&quot;&gt;&lt;property id=&quot;20148&quot; value=&quot;5&quot;/&gt;&lt;property id=&quot;20300&quot; value=&quot;Slide 2&quot;/&gt;&lt;property id=&quot;20307&quot; value=&quot;2818&quot;/&gt;&lt;/object&gt;&lt;object type=&quot;3&quot; unique_id=&quot;15296&quot;&gt;&lt;property id=&quot;20148&quot; value=&quot;5&quot;/&gt;&lt;property id=&quot;20300&quot; value=&quot;Slide 14&quot;/&gt;&lt;property id=&quot;20307&quot; value=&quot;2824&quot;/&gt;&lt;/object&gt;&lt;object type=&quot;3&quot; unique_id=&quot;15297&quot;&gt;&lt;property id=&quot;20148&quot; value=&quot;5&quot;/&gt;&lt;property id=&quot;20300&quot; value=&quot;Slide 45&quot;/&gt;&lt;property id=&quot;20307&quot; value=&quot;2825&quot;/&gt;&lt;/object&gt;&lt;object type=&quot;3&quot; unique_id=&quot;15428&quot;&gt;&lt;property id=&quot;20148&quot; value=&quot;5&quot;/&gt;&lt;property id=&quot;20300&quot; value=&quot;Slide 9 - &amp;quot;詩篇一百一十九篇&amp;quot;&quot;/&gt;&lt;property id=&quot;20307&quot; value=&quot;2826&quot;/&gt;&lt;/object&gt;&lt;object type=&quot;3&quot; unique_id=&quot;15495&quot;&gt;&lt;property id=&quot;20148&quot; value=&quot;5&quot;/&gt;&lt;property id=&quot;20300&quot; value=&quot;Slide 10 - &amp;quot;詩篇一百一十九篇&amp;quot;&quot;/&gt;&lt;property id=&quot;20307&quot; value=&quot;2827&quot;/&gt;&lt;/object&gt;&lt;object type=&quot;3&quot; unique_id=&quot;15565&quot;&gt;&lt;property id=&quot;20148&quot; value=&quot;5&quot;/&gt;&lt;property id=&quot;20300&quot; value=&quot;Slide 11 - &amp;quot;詩篇一百一十九篇&amp;quot;&quot;/&gt;&lt;property id=&quot;20307&quot; value=&quot;2828&quot;/&gt;&lt;/object&gt;&lt;object type=&quot;3&quot; unique_id=&quot;15710&quot;&gt;&lt;property id=&quot;20148&quot; value=&quot;5&quot;/&gt;&lt;property id=&quot;20300&quot; value=&quot;Slide 39 - &amp;quot;詩篇一百一十九篇&amp;quot;&quot;/&gt;&lt;property id=&quot;20307&quot; value=&quot;2829&quot;/&gt;&lt;/object&gt;&lt;object type=&quot;3&quot; unique_id=&quot;15711&quot;&gt;&lt;property id=&quot;20148&quot; value=&quot;5&quot;/&gt;&lt;property id=&quot;20300&quot; value=&quot;Slide 40 - &amp;quot;詩篇一百一十九篇&amp;quot;&quot;/&gt;&lt;property id=&quot;20307&quot; value=&quot;2830&quot;/&gt;&lt;/object&gt;&lt;object type=&quot;3&quot; unique_id=&quot;15712&quot;&gt;&lt;property id=&quot;20148&quot; value=&quot;5&quot;/&gt;&lt;property id=&quot;20300&quot; value=&quot;Slide 41 - &amp;quot;詩篇一百一十九篇&amp;quot;&quot;/&gt;&lt;property id=&quot;20307&quot; value=&quot;2831&quot;/&gt;&lt;/object&gt;&lt;object type=&quot;3&quot; unique_id=&quot;15713&quot;&gt;&lt;property id=&quot;20148&quot; value=&quot;5&quot;/&gt;&lt;property id=&quot;20300&quot; value=&quot;Slide 42 - &amp;quot;詩篇一百一十九篇&amp;quot;&quot;/&gt;&lt;property id=&quot;20307&quot; value=&quot;2832&quot;/&gt;&lt;/object&gt;&lt;object type=&quot;3&quot; unique_id=&quot;16229&quot;&gt;&lt;property id=&quot;20148&quot; value=&quot;5&quot;/&gt;&lt;property id=&quot;20300&quot; value=&quot;Slide 6 - &amp;quot;主日崇拜程序&amp;quot;&quot;/&gt;&lt;property id=&quot;20307&quot; value=&quot;2834&quot;/&gt;&lt;/object&gt;&lt;object type=&quot;3&quot; unique_id=&quot;16230&quot;&gt;&lt;property id=&quot;20148&quot; value=&quot;5&quot;/&gt;&lt;property id=&quot;20300&quot; value=&quot;Slide 7 - &amp;quot;主日崇拜程序&amp;quot;&quot;/&gt;&lt;property id=&quot;20307&quot; value=&quot;2835&quot;/&gt;&lt;/object&gt;&lt;object type=&quot;3&quot; unique_id=&quot;16231&quot;&gt;&lt;property id=&quot;20148&quot; value=&quot;5&quot;/&gt;&lt;property id=&quot;20300&quot; value=&quot;Slide 12 - &amp;quot;主日崇拜程序&amp;quot;&quot;/&gt;&lt;property id=&quot;20307&quot; value=&quot;2836&quot;/&gt;&lt;/object&gt;&lt;object type=&quot;3&quot; unique_id=&quot;16232&quot;&gt;&lt;property id=&quot;20148&quot; value=&quot;5&quot;/&gt;&lt;property id=&quot;20300&quot; value=&quot;Slide 13 - &amp;quot;主日崇拜程序&amp;quot;&quot;/&gt;&lt;property id=&quot;20307&quot; value=&quot;2837&quot;/&gt;&lt;/object&gt;&lt;object type=&quot;3&quot; unique_id=&quot;16233&quot;&gt;&lt;property id=&quot;20148&quot; value=&quot;5&quot;/&gt;&lt;property id=&quot;20300&quot; value=&quot;Slide 15 - &amp;quot;主日崇拜程序&amp;quot;&quot;/&gt;&lt;property id=&quot;20307&quot; value=&quot;2838&quot;/&gt;&lt;/object&gt;&lt;object type=&quot;3&quot; unique_id=&quot;16234&quot;&gt;&lt;property id=&quot;20148&quot; value=&quot;5&quot;/&gt;&lt;property id=&quot;20300&quot; value=&quot;Slide 22 - &amp;quot;主日崇拜程序&amp;quot;&quot;/&gt;&lt;property id=&quot;20307&quot; value=&quot;2839&quot;/&gt;&lt;/object&gt;&lt;object type=&quot;3&quot; unique_id=&quot;16235&quot;&gt;&lt;property id=&quot;20148&quot; value=&quot;5&quot;/&gt;&lt;property id=&quot;20300&quot; value=&quot;Slide 24 - &amp;quot;主日崇拜程序&amp;quot;&quot;/&gt;&lt;property id=&quot;20307&quot; value=&quot;2840&quot;/&gt;&lt;/object&gt;&lt;object type=&quot;3&quot; unique_id=&quot;16236&quot;&gt;&lt;property id=&quot;20148&quot; value=&quot;5&quot;/&gt;&lt;property id=&quot;20300&quot; value=&quot;Slide 28 - &amp;quot;主日崇拜程序&amp;quot;&quot;/&gt;&lt;property id=&quot;20307&quot; value=&quot;2841&quot;/&gt;&lt;/object&gt;&lt;object type=&quot;3&quot; unique_id=&quot;16237&quot;&gt;&lt;property id=&quot;20148&quot; value=&quot;5&quot;/&gt;&lt;property id=&quot;20300&quot; value=&quot;Slide 29 - &amp;quot;主日崇拜程序&amp;quot;&quot;/&gt;&lt;property id=&quot;20307&quot; value=&quot;2842&quot;/&gt;&lt;/object&gt;&lt;object type=&quot;3&quot; unique_id=&quot;16238&quot;&gt;&lt;property id=&quot;20148&quot; value=&quot;5&quot;/&gt;&lt;property id=&quot;20300&quot; value=&quot;Slide 31 - &amp;quot;主日崇拜程序&amp;quot;&quot;/&gt;&lt;property id=&quot;20307&quot; value=&quot;2843&quot;/&gt;&lt;/object&gt;&lt;object type=&quot;3&quot; unique_id=&quot;16809&quot;&gt;&lt;property id=&quot;20148&quot; value=&quot;5&quot;/&gt;&lt;property id=&quot;20300&quot; value=&quot;Slide 37 - &amp;quot;主日崇拜程序&amp;quot;&quot;/&gt;&lt;property id=&quot;20307&quot; value=&quot;2845&quot;/&gt;&lt;/object&gt;&lt;object type=&quot;3&quot; unique_id=&quot;16810&quot;&gt;&lt;property id=&quot;20148&quot; value=&quot;5&quot;/&gt;&lt;property id=&quot;20300&quot; value=&quot;Slide 38 - &amp;quot;主日崇拜程序&amp;quot;&quot;/&gt;&lt;property id=&quot;20307&quot; value=&quot;2846&quot;/&gt;&lt;/object&gt;&lt;object type=&quot;3&quot; unique_id=&quot;16811&quot;&gt;&lt;property id=&quot;20148&quot; value=&quot;5&quot;/&gt;&lt;property id=&quot;20300&quot; value=&quot;Slide 43 - &amp;quot;主日崇拜程序&amp;quot;&quot;/&gt;&lt;property id=&quot;20307&quot; value=&quot;2847&quot;/&gt;&lt;/object&gt;&lt;object type=&quot;3&quot; unique_id=&quot;16812&quot;&gt;&lt;property id=&quot;20148&quot; value=&quot;5&quot;/&gt;&lt;property id=&quot;20300&quot; value=&quot;Slide 44 - &amp;quot;主日崇拜程序&amp;quot;&quot;/&gt;&lt;property id=&quot;20307&quot; value=&quot;2848&quot;/&gt;&lt;/object&gt;&lt;object type=&quot;3&quot; unique_id=&quot;16813&quot;&gt;&lt;property id=&quot;20148&quot; value=&quot;5&quot;/&gt;&lt;property id=&quot;20300&quot; value=&quot;Slide 46 - &amp;quot;主日崇拜程序&amp;quot;&quot;/&gt;&lt;property id=&quot;20307&quot; value=&quot;2849&quot;/&gt;&lt;/object&gt;&lt;object type=&quot;3&quot; unique_id=&quot;16814&quot;&gt;&lt;property id=&quot;20148&quot; value=&quot;5&quot;/&gt;&lt;property id=&quot;20300&quot; value=&quot;Slide 48 - &amp;quot;主日崇拜程序&amp;quot;&quot;/&gt;&lt;property id=&quot;20307&quot; value=&quot;2850&quot;/&gt;&lt;/object&gt;&lt;object type=&quot;3&quot; unique_id=&quot;16815&quot;&gt;&lt;property id=&quot;20148&quot; value=&quot;5&quot;/&gt;&lt;property id=&quot;20300&quot; value=&quot;Slide 52 - &amp;quot;主日崇拜程序&amp;quot;&quot;/&gt;&lt;property id=&quot;20307&quot; value=&quot;2851&quot;/&gt;&lt;/object&gt;&lt;object type=&quot;3&quot; unique_id=&quot;16816&quot;&gt;&lt;property id=&quot;20148&quot; value=&quot;5&quot;/&gt;&lt;property id=&quot;20300&quot; value=&quot;Slide 54 - &amp;quot;主日崇拜程序&amp;quot;&quot;/&gt;&lt;property id=&quot;20307&quot; value=&quot;2852&quot;/&gt;&lt;/object&gt;&lt;object type=&quot;3&quot; unique_id=&quot;17461&quot;&gt;&lt;property id=&quot;20148&quot; value=&quot;5&quot;/&gt;&lt;property id=&quot;20300&quot; value=&quot;Slide 16 - &amp;quot;神  蹟&amp;quot;&quot;/&gt;&lt;property id=&quot;20307&quot; value=&quot;2853&quot;/&gt;&lt;/object&gt;&lt;object type=&quot;3&quot; unique_id=&quot;17462&quot;&gt;&lt;property id=&quot;20148&quot; value=&quot;5&quot;/&gt;&lt;property id=&quot;20300&quot; value=&quot;Slide 17 - &amp;quot;神  蹟&amp;quot;&quot;/&gt;&lt;property id=&quot;20307&quot; value=&quot;2854&quot;/&gt;&lt;/object&gt;&lt;object type=&quot;3&quot; unique_id=&quot;17463&quot;&gt;&lt;property id=&quot;20148&quot; value=&quot;5&quot;/&gt;&lt;property id=&quot;20300&quot; value=&quot;Slide 18 - &amp;quot;神  蹟&amp;quot;&quot;/&gt;&lt;property id=&quot;20307&quot; value=&quot;2855&quot;/&gt;&lt;/object&gt;&lt;object type=&quot;3&quot; unique_id=&quot;17464&quot;&gt;&lt;property id=&quot;20148&quot; value=&quot;5&quot;/&gt;&lt;property id=&quot;20300&quot; value=&quot;Slide 19 - &amp;quot;神  蹟&amp;quot;&quot;/&gt;&lt;property id=&quot;20307&quot; value=&quot;2856&quot;/&gt;&lt;/object&gt;&lt;object type=&quot;3&quot; unique_id=&quot;17465&quot;&gt;&lt;property id=&quot;20148&quot; value=&quot;5&quot;/&gt;&lt;property id=&quot;20300&quot; value=&quot;Slide 20 - &amp;quot;神  蹟&amp;quot;&quot;/&gt;&lt;property id=&quot;20307&quot; value=&quot;2857&quot;/&gt;&lt;/object&gt;&lt;object type=&quot;3&quot; unique_id=&quot;17466&quot;&gt;&lt;property id=&quot;20148&quot; value=&quot;5&quot;/&gt;&lt;property id=&quot;20300&quot; value=&quot;Slide 21 - &amp;quot;神  蹟&amp;quot;&quot;/&gt;&lt;property id=&quot;20307&quot; value=&quot;2858&quot;/&gt;&lt;/object&gt;&lt;object type=&quot;3&quot; unique_id=&quot;18403&quot;&gt;&lt;property id=&quot;20148&quot; value=&quot;5&quot;/&gt;&lt;property id=&quot;20300&quot; value=&quot;Slide 25 - &amp;quot;約翰福音 6: 60 - 71&amp;quot;&quot;/&gt;&lt;property id=&quot;20307&quot; value=&quot;2859&quot;/&gt;&lt;/object&gt;&lt;object type=&quot;3&quot; unique_id=&quot;18563&quot;&gt;&lt;property id=&quot;20148&quot; value=&quot;5&quot;/&gt;&lt;property id=&quot;20300&quot; value=&quot;Slide 26 - &amp;quot;約翰福音 6: 60 - 71&amp;quot;&quot;/&gt;&lt;property id=&quot;20307&quot; value=&quot;2860&quot;/&gt;&lt;/object&gt;&lt;object type=&quot;3&quot; unique_id=&quot;18726&quot;&gt;&lt;property id=&quot;20148&quot; value=&quot;5&quot;/&gt;&lt;property id=&quot;20300&quot; value=&quot;Slide 27 - &amp;quot;約翰福音 6: 60 - 71&amp;quot;&quot;/&gt;&lt;property id=&quot;20307&quot; value=&quot;2861&quot;/&gt;&lt;/object&gt;&lt;object type=&quot;3&quot; unique_id=&quot;19002&quot;&gt;&lt;property id=&quot;20148&quot; value=&quot;5&quot;/&gt;&lt;property id=&quot;20300&quot; value=&quot;Slide 49 - &amp;quot;約翰福音 6: 60 - 71&amp;quot;&quot;/&gt;&lt;property id=&quot;20307&quot; value=&quot;2862&quot;/&gt;&lt;/object&gt;&lt;object type=&quot;3&quot; unique_id=&quot;19003&quot;&gt;&lt;property id=&quot;20148&quot; value=&quot;5&quot;/&gt;&lt;property id=&quot;20300&quot; value=&quot;Slide 50 - &amp;quot;約翰福音 6: 60 - 71&amp;quot;&quot;/&gt;&lt;property id=&quot;20307&quot; value=&quot;2863&quot;/&gt;&lt;/object&gt;&lt;object type=&quot;3&quot; unique_id=&quot;19004&quot;&gt;&lt;property id=&quot;20148&quot; value=&quot;5&quot;/&gt;&lt;property id=&quot;20300&quot; value=&quot;Slide 51 - &amp;quot;約翰福音 6: 60 - 71&amp;quot;&quot;/&gt;&lt;property id=&quot;20307&quot; value=&quot;2864&quot;/&gt;&lt;/object&gt;&lt;/object&gt;&lt;/object&gt;&lt;/database&gt;"/>
  <p:tag name="SECTOMILLISECCONVERTED" val="1"/>
</p:tagLst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3_Stream">
  <a:themeElements>
    <a:clrScheme name="23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23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Stream">
  <a:themeElements>
    <a:clrScheme name="15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5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Stream">
  <a:themeElements>
    <a:clrScheme name="5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5_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Lyric template">
  <a:themeElements>
    <a:clrScheme name="Lyric templat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Lyri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yric templat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Lyric template">
  <a:themeElements>
    <a:clrScheme name="Lyric template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Lyric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4A95B0"/>
            </a:gs>
            <a:gs pos="100000">
              <a:srgbClr val="CADBC8"/>
            </a:gs>
          </a:gsLst>
          <a:lin ang="5400000" scaled="1"/>
        </a:gra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yric templat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yric templat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3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3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0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9_Stream">
  <a:themeElements>
    <a:clrScheme name="19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9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7_Stream">
  <a:themeElements>
    <a:clrScheme name="17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7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Stream">
  <a:themeElements>
    <a:clrScheme name="18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8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0_Stream">
  <a:themeElements>
    <a:clrScheme name="17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7_Stream">
      <a:majorFont>
        <a:latin typeface="Garamond"/>
        <a:ea typeface="PMingLiU"/>
        <a:cs typeface=""/>
      </a:majorFont>
      <a:minorFont>
        <a:latin typeface="Garamond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新細明體"/>
        <a:cs typeface=""/>
      </a:majorFont>
      <a:minorFont>
        <a:latin typeface="Garamond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AutoNum type="arabicPeriod" startAt="6"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SimSun" pitchFamily="49" charset="-122"/>
            <a:ea typeface="NSimSun" pitchFamily="49" charset="-122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21498</TotalTime>
  <Words>411</Words>
  <Application>Microsoft Office PowerPoint</Application>
  <PresentationFormat>On-screen Show (4:3)</PresentationFormat>
  <Paragraphs>118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50</vt:i4>
      </vt:variant>
      <vt:variant>
        <vt:lpstr>Slide Titles</vt:lpstr>
      </vt:variant>
      <vt:variant>
        <vt:i4>10</vt:i4>
      </vt:variant>
    </vt:vector>
  </HeadingPairs>
  <TitlesOfParts>
    <vt:vector size="72" baseType="lpstr">
      <vt:lpstr>標楷體</vt:lpstr>
      <vt:lpstr>標楷體</vt:lpstr>
      <vt:lpstr>NSimSun</vt:lpstr>
      <vt:lpstr>PMingLiU</vt:lpstr>
      <vt:lpstr>PMingLiU</vt:lpstr>
      <vt:lpstr>SimSun</vt:lpstr>
      <vt:lpstr>Arial</vt:lpstr>
      <vt:lpstr>Calibri</vt:lpstr>
      <vt:lpstr>Constantia</vt:lpstr>
      <vt:lpstr>Garamond</vt:lpstr>
      <vt:lpstr>Wingdings</vt:lpstr>
      <vt:lpstr>Wingdings 2</vt:lpstr>
      <vt:lpstr>Stream</vt:lpstr>
      <vt:lpstr>5_Stream</vt:lpstr>
      <vt:lpstr>2_Stream</vt:lpstr>
      <vt:lpstr>3_Stream</vt:lpstr>
      <vt:lpstr>19_Stream</vt:lpstr>
      <vt:lpstr>17_Stream</vt:lpstr>
      <vt:lpstr>18_Stream</vt:lpstr>
      <vt:lpstr>20_Stream</vt:lpstr>
      <vt:lpstr>4_Stream</vt:lpstr>
      <vt:lpstr>23_Stream</vt:lpstr>
      <vt:lpstr>6_Stream</vt:lpstr>
      <vt:lpstr>7_Stream</vt:lpstr>
      <vt:lpstr>9_Stream</vt:lpstr>
      <vt:lpstr>Mountain Top</vt:lpstr>
      <vt:lpstr>1_Mountain Top</vt:lpstr>
      <vt:lpstr>15_Stream</vt:lpstr>
      <vt:lpstr>1_Stream</vt:lpstr>
      <vt:lpstr>8_Stream</vt:lpstr>
      <vt:lpstr>10_Stream</vt:lpstr>
      <vt:lpstr>11_Stream</vt:lpstr>
      <vt:lpstr>12_Stream</vt:lpstr>
      <vt:lpstr>13_Stream</vt:lpstr>
      <vt:lpstr>14_Stream</vt:lpstr>
      <vt:lpstr>16_Stream</vt:lpstr>
      <vt:lpstr>Lyric template</vt:lpstr>
      <vt:lpstr>1_Lyric template</vt:lpstr>
      <vt:lpstr>22_Stream</vt:lpstr>
      <vt:lpstr>24_Stream</vt:lpstr>
      <vt:lpstr>26_Stream</vt:lpstr>
      <vt:lpstr>27_Stream</vt:lpstr>
      <vt:lpstr>28_Stream</vt:lpstr>
      <vt:lpstr>25_Stream</vt:lpstr>
      <vt:lpstr>29_Stream</vt:lpstr>
      <vt:lpstr>30_Stream</vt:lpstr>
      <vt:lpstr>31_Stream</vt:lpstr>
      <vt:lpstr>32_Stream</vt:lpstr>
      <vt:lpstr>33_Stream</vt:lpstr>
      <vt:lpstr>34_Stream</vt:lpstr>
      <vt:lpstr>35_Stream</vt:lpstr>
      <vt:lpstr>Flow</vt:lpstr>
      <vt:lpstr>1_Flow</vt:lpstr>
      <vt:lpstr>36_Stream</vt:lpstr>
      <vt:lpstr>37_Stream</vt:lpstr>
      <vt:lpstr>38_Stream</vt:lpstr>
      <vt:lpstr>43_Stream</vt:lpstr>
      <vt:lpstr>40_Stream</vt:lpstr>
      <vt:lpstr>44_Stream</vt:lpstr>
      <vt:lpstr>39_Stream</vt:lpstr>
      <vt:lpstr>42_Stream</vt:lpstr>
      <vt:lpstr>2_Flow</vt:lpstr>
      <vt:lpstr>使命的代價</vt:lpstr>
      <vt:lpstr>我們的使命</vt:lpstr>
      <vt:lpstr>使命</vt:lpstr>
      <vt:lpstr>使命的來源 - 神</vt:lpstr>
      <vt:lpstr>使命的代價 - 擺上</vt:lpstr>
      <vt:lpstr>使命的內容 - 賜福</vt:lpstr>
      <vt:lpstr>使命的回應 - 順服</vt:lpstr>
      <vt:lpstr>我們今天植堂的使命</vt:lpstr>
      <vt:lpstr>我們要面對的代價</vt:lpstr>
      <vt:lpstr>我們的回應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SWBL 20050417</dc:title>
  <dc:creator>Haining(Big Boss)</dc:creator>
  <cp:lastModifiedBy>ccic-cupertino</cp:lastModifiedBy>
  <cp:revision>4039</cp:revision>
  <dcterms:created xsi:type="dcterms:W3CDTF">2005-01-08T21:12:03Z</dcterms:created>
  <dcterms:modified xsi:type="dcterms:W3CDTF">2018-08-26T18:14:04Z</dcterms:modified>
</cp:coreProperties>
</file>