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76" r:id="rId9"/>
    <p:sldId id="265" r:id="rId10"/>
    <p:sldId id="268" r:id="rId11"/>
    <p:sldId id="269" r:id="rId12"/>
    <p:sldId id="275" r:id="rId13"/>
    <p:sldId id="266" r:id="rId14"/>
    <p:sldId id="271" r:id="rId15"/>
    <p:sldId id="267" r:id="rId16"/>
    <p:sldId id="272" r:id="rId17"/>
    <p:sldId id="274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6629D3-7818-4234-B75D-C37FF222CB98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CD0332-62C8-4991-A1B4-20096067C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99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9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9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3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9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4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6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8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5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4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2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7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AD629-F8CC-4877-992A-97FA5AA17575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1A404-26E6-4DA0-BA28-B600CA6ED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6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b="1" dirty="0">
                <a:latin typeface="SimSun" panose="02010600030101010101" pitchFamily="2" charset="-122"/>
                <a:ea typeface="SimSun" panose="02010600030101010101" pitchFamily="2" charset="-122"/>
              </a:rPr>
              <a:t>興旺神的道</a:t>
            </a:r>
            <a:endParaRPr lang="en-US" sz="8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使徒行傳 </a:t>
            </a:r>
            <a:r>
              <a:rPr 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6:7 </a:t>
            </a:r>
            <a:endParaRPr lang="en-US" sz="4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2642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彼得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講</a:t>
            </a: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110" y="1690688"/>
            <a:ext cx="107336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SimSun" panose="02010600030101010101" pitchFamily="2" charset="-122"/>
                <a:ea typeface="SimSun" panose="02010600030101010101" pitchFamily="2" charset="-122"/>
              </a:rPr>
              <a:t>第一次</a:t>
            </a:r>
            <a:r>
              <a:rPr 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zh-TW" alt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4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2:14 </a:t>
            </a:r>
            <a:r>
              <a:rPr lang="en-US" sz="4400" dirty="0">
                <a:latin typeface="SimSun" panose="02010600030101010101" pitchFamily="2" charset="-122"/>
                <a:ea typeface="SimSun" panose="02010600030101010101" pitchFamily="2" charset="-122"/>
              </a:rPr>
              <a:t>– 36 </a:t>
            </a:r>
          </a:p>
          <a:p>
            <a:pPr marL="0" indent="0">
              <a:buNone/>
            </a:pP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2:36</a:t>
            </a: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lang="en-US" altLang="zh-TW" sz="54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TW" sz="5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5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故</a:t>
            </a:r>
            <a:r>
              <a:rPr lang="zh-TW" altLang="en-US" sz="5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此、以色列全家當確實的知道、你們釘在十字架上的這位耶穌、　神已經立他為主為基督</a:t>
            </a:r>
            <a:r>
              <a:rPr lang="zh-TW" altLang="en-US" sz="5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了</a:t>
            </a:r>
            <a:r>
              <a:rPr lang="en-US" altLang="zh-TW" sz="5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endParaRPr lang="en-US" sz="54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0694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彼得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講</a:t>
            </a: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2522"/>
            <a:ext cx="10515600" cy="46487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第二次</a:t>
            </a:r>
            <a:r>
              <a:rPr 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zh-TW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3:12 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– 26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3:19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zh-TW" altLang="en-US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所以你們當悔改歸正、使你們的罪得以塗抹、這樣、那安舒的日子、就必從主面前來到．</a:t>
            </a:r>
            <a:r>
              <a:rPr lang="en-US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endParaRPr lang="en-US" altLang="zh-TW" sz="40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申命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記 </a:t>
            </a:r>
            <a:r>
              <a:rPr 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18:15 </a:t>
            </a:r>
            <a:r>
              <a:rPr lang="en-US" sz="4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</a:p>
          <a:p>
            <a:pPr marL="0" indent="0"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摩西曾說、</a:t>
            </a:r>
            <a:r>
              <a:rPr lang="en-US" altLang="zh-TW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</a:t>
            </a:r>
            <a:r>
              <a:rPr lang="zh-TW" altLang="en-US" sz="4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lang="zh-TW" altLang="en-US" sz="4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神要從你們弟兄中間、給你們興起一位先知像我、凡他向你們所說的、你們都要聽從。凡不聽從那先知的、必要從民中全然滅絕。</a:t>
            </a:r>
            <a:r>
              <a:rPr lang="en-US" sz="4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510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活出神的道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4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2:42</a:t>
            </a:r>
            <a:r>
              <a:rPr 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	  </a:t>
            </a:r>
            <a:endParaRPr lang="en-US" sz="60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＂都恆心遵守使徒的教訓、彼此交接、擘餅、祈禱。＂</a:t>
            </a:r>
            <a:endParaRPr lang="en-US" sz="60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6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7278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使徒行傳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29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第一章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禱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告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等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候</a:t>
            </a:r>
            <a:endParaRPr lang="en-US" sz="48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聖靈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降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臨</a:t>
            </a:r>
            <a:endParaRPr lang="en-US" sz="48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第三章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彼得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講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第四章</a:t>
            </a:r>
            <a:r>
              <a:rPr 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信</a:t>
            </a: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徒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凡物公用</a:t>
            </a:r>
            <a:endParaRPr lang="en-US" sz="6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第五章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有人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欺哄聖靈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被處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死</a:t>
            </a:r>
            <a:r>
              <a:rPr lang="zh-TW" altLang="en-US" sz="60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48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5981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活出神的道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1501"/>
            <a:ext cx="10901855" cy="43513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TW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彼此相愛 凡物公用</a:t>
            </a:r>
            <a:endParaRPr lang="en-US" sz="4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2:44</a:t>
            </a:r>
            <a:r>
              <a:rPr lang="en-US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TW" altLang="en-US" sz="4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信的人都在一處、凡物公用．</a:t>
            </a:r>
            <a:endParaRPr lang="en-US" sz="44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2:45</a:t>
            </a:r>
            <a:r>
              <a:rPr lang="en-US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TW" altLang="en-US" sz="4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並且賣了田產家業、照各人所需用的分給各人。</a:t>
            </a:r>
            <a:endParaRPr lang="en-US" sz="44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2:46</a:t>
            </a:r>
            <a:r>
              <a:rPr lang="en-US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TW" altLang="en-US" sz="4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</a:t>
            </a:r>
            <a:r>
              <a:rPr lang="zh-TW" altLang="en-US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們天天同心合意</a:t>
            </a:r>
            <a:r>
              <a:rPr lang="zh-TW" altLang="en-US" sz="4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恆切的在殿裡、且在家中擘餅、存著歡喜誠實的心用飯、</a:t>
            </a:r>
            <a:endParaRPr lang="en-US" sz="44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36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2:47</a:t>
            </a:r>
            <a:r>
              <a:rPr lang="en-US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TW" altLang="en-US" sz="4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讚 美</a:t>
            </a:r>
            <a:r>
              <a:rPr lang="zh-TW" altLang="en-US" sz="44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lang="zh-TW" altLang="en-US" sz="44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神、得眾民的喜愛。主將得救的人、天天加給他們</a:t>
            </a:r>
            <a:endParaRPr lang="en-US" sz="44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9320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使徒行傳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第一章</a:t>
            </a:r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禱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告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等</a:t>
            </a:r>
            <a:r>
              <a:rPr lang="zh-TW" altLang="en-US" sz="48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候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第二章</a:t>
            </a:r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聖靈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降</a:t>
            </a:r>
            <a:r>
              <a:rPr lang="zh-TW" altLang="en-US" sz="48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臨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第三章</a:t>
            </a:r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彼得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講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endParaRPr lang="en-US" sz="6000" b="1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第四章</a:t>
            </a:r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信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凡物公用</a:t>
            </a:r>
            <a:endParaRPr lang="en-US" sz="6000" b="1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第五章</a:t>
            </a:r>
            <a:r>
              <a:rPr 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欺</a:t>
            </a: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哄聖靈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被處</a:t>
            </a:r>
            <a:r>
              <a:rPr lang="zh-TW" altLang="en-US" sz="6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死 </a:t>
            </a:r>
            <a:endParaRPr lang="en-US" sz="6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48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7581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活出神的道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聖靈的潔淨</a:t>
            </a:r>
            <a:r>
              <a:rPr 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彰顯神的公義聖潔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1456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使徒行傳 </a:t>
            </a:r>
            <a:r>
              <a:rPr 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6:7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352" y="1690688"/>
            <a:ext cx="10996448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神的道興旺起</a:t>
            </a: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來</a:t>
            </a:r>
            <a:r>
              <a:rPr lang="en-US" altLang="zh-TW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marL="0" indent="0">
              <a:buNone/>
            </a:pP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</a:t>
            </a:r>
            <a:r>
              <a:rPr lang="zh-TW" alt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耶路撒冷門徒數目加增的甚</a:t>
            </a: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</a:t>
            </a:r>
            <a:r>
              <a:rPr lang="en-US" altLang="zh-TW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endParaRPr lang="en-US" altLang="zh-TW" sz="60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</a:t>
            </a:r>
            <a:r>
              <a:rPr lang="zh-TW" alt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有許多祭司信從了這道</a:t>
            </a:r>
            <a:r>
              <a:rPr 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</a:p>
          <a:p>
            <a:pPr marL="0" indent="0">
              <a:buNone/>
            </a:pPr>
            <a:endParaRPr lang="en-US" sz="6000" b="1" dirty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4800" b="1" dirty="0"/>
              <a:t>傳講</a:t>
            </a:r>
            <a:r>
              <a:rPr lang="zh-TW" altLang="en-US" sz="4800" dirty="0"/>
              <a:t>神的道</a:t>
            </a:r>
            <a:endParaRPr lang="en-US" altLang="zh-TW" sz="4800" dirty="0"/>
          </a:p>
          <a:p>
            <a:r>
              <a:rPr lang="zh-TW" altLang="en-US" sz="4800" b="1" dirty="0"/>
              <a:t>活出</a:t>
            </a:r>
            <a:r>
              <a:rPr lang="zh-TW" altLang="en-US" sz="4800" dirty="0"/>
              <a:t>神的道</a:t>
            </a:r>
            <a:endParaRPr lang="en-US" sz="4800" dirty="0"/>
          </a:p>
          <a:p>
            <a:pPr marL="0" indent="0">
              <a:buNone/>
            </a:pPr>
            <a:endParaRPr lang="en-US" sz="6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394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使徒行傳 </a:t>
            </a:r>
            <a:r>
              <a:rPr 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6:7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352" y="1825625"/>
            <a:ext cx="1099644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神的道興旺起</a:t>
            </a: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來</a:t>
            </a:r>
            <a:r>
              <a:rPr lang="en-US" altLang="zh-TW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</a:p>
          <a:p>
            <a:pPr marL="0" indent="0">
              <a:buNone/>
            </a:pP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</a:t>
            </a:r>
            <a:r>
              <a:rPr lang="zh-TW" alt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耶路撒冷門徒數目加增的甚</a:t>
            </a: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</a:t>
            </a:r>
            <a:r>
              <a:rPr lang="en-US" altLang="zh-TW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endParaRPr lang="en-US" altLang="zh-TW" sz="6000" b="1" dirty="0" smtClean="0">
              <a:solidFill>
                <a:srgbClr val="C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6000" b="1" dirty="0" smtClean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</a:t>
            </a:r>
            <a:r>
              <a:rPr lang="zh-TW" alt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有許多祭司信從了這道</a:t>
            </a:r>
            <a:r>
              <a:rPr 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</a:p>
          <a:p>
            <a:pPr marL="0" indent="0">
              <a:buNone/>
            </a:pPr>
            <a:endParaRPr lang="en-US" sz="6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564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神的道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83" y="1825625"/>
            <a:ext cx="10964917" cy="4351338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神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的道興旺起</a:t>
            </a: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來</a:t>
            </a:r>
            <a:r>
              <a:rPr lang="en-US" altLang="zh-TW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神的道傳開了</a:t>
            </a:r>
            <a:endParaRPr lang="en-US" altLang="zh-TW" sz="54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r>
              <a:rPr lang="en-US" altLang="zh-TW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神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的話</a:t>
            </a:r>
            <a:r>
              <a:rPr 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神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的教</a:t>
            </a:r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導</a:t>
            </a:r>
            <a:endParaRPr lang="en-US" altLang="zh-TW" sz="54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r>
              <a:rPr lang="en-US" altLang="zh-TW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耶穌基督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074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使徒行傳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39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第一章</a:t>
            </a:r>
            <a:r>
              <a:rPr 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禱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告</a:t>
            </a: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等</a:t>
            </a:r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候</a:t>
            </a:r>
            <a:endParaRPr lang="en-US" sz="4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第二章</a:t>
            </a:r>
            <a:r>
              <a:rPr 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聖靈</a:t>
            </a: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降</a:t>
            </a:r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臨</a:t>
            </a:r>
            <a:endParaRPr lang="en-US" sz="4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第三章</a:t>
            </a:r>
            <a:r>
              <a:rPr 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彼得</a:t>
            </a:r>
            <a:r>
              <a:rPr lang="zh-TW" altLang="en-US" sz="6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講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endParaRPr lang="en-US" sz="6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第四章</a:t>
            </a:r>
            <a:r>
              <a:rPr 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信</a:t>
            </a: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徒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凡物公用</a:t>
            </a:r>
            <a:endParaRPr lang="en-US" sz="6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第五章</a:t>
            </a:r>
            <a:r>
              <a:rPr 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欺</a:t>
            </a: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哄聖靈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被處</a:t>
            </a:r>
            <a:r>
              <a:rPr lang="zh-TW" altLang="en-US" sz="6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死</a:t>
            </a:r>
            <a:r>
              <a:rPr lang="zh-TW" altLang="en-US" sz="6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lang="en-US" sz="6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4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3552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latin typeface="SimSun" panose="02010600030101010101" pitchFamily="2" charset="-122"/>
                <a:ea typeface="SimSun" panose="02010600030101010101" pitchFamily="2" charset="-122"/>
              </a:rPr>
              <a:t>使徒行傳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第六章</a:t>
            </a:r>
            <a:r>
              <a:rPr 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b="1" dirty="0">
                <a:latin typeface="SimSun" panose="02010600030101010101" pitchFamily="2" charset="-122"/>
                <a:ea typeface="SimSun" panose="02010600030101010101" pitchFamily="2" charset="-122"/>
              </a:rPr>
              <a:t>選出執事 </a:t>
            </a:r>
            <a:endParaRPr lang="en-US" altLang="zh-TW" sz="48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6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sz="6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6:7 </a:t>
            </a:r>
            <a:r>
              <a:rPr 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神的道興旺起來．在耶路撒冷門徒數目加增的甚多．也有許多祭司信從了這道</a:t>
            </a:r>
            <a:r>
              <a:rPr lang="en-US" sz="6000" b="1" dirty="0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</a:p>
          <a:p>
            <a:pPr marL="0" indent="0">
              <a:buNone/>
            </a:pPr>
            <a:endParaRPr lang="en-US" sz="6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191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使徒行傳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27" y="1604908"/>
            <a:ext cx="10922876" cy="4922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第一章</a:t>
            </a:r>
            <a:r>
              <a:rPr 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禱</a:t>
            </a:r>
            <a:r>
              <a:rPr lang="zh-TW" altLang="en-US" sz="6000" b="1" dirty="0">
                <a:latin typeface="SimSun" panose="02010600030101010101" pitchFamily="2" charset="-122"/>
                <a:ea typeface="SimSun" panose="02010600030101010101" pitchFamily="2" charset="-122"/>
              </a:rPr>
              <a:t>告</a:t>
            </a:r>
            <a:r>
              <a:rPr lang="zh-TW" altLang="en-US" sz="4800" dirty="0">
                <a:latin typeface="SimSun" panose="02010600030101010101" pitchFamily="2" charset="-122"/>
                <a:ea typeface="SimSun" panose="02010600030101010101" pitchFamily="2" charset="-122"/>
              </a:rPr>
              <a:t>等</a:t>
            </a:r>
            <a:r>
              <a:rPr lang="zh-TW" altLang="en-US" sz="4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候</a:t>
            </a:r>
            <a:endParaRPr lang="en-US" sz="4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聖靈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降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臨</a:t>
            </a:r>
            <a:endParaRPr lang="en-US" sz="48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第三章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彼得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講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道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第四章</a:t>
            </a:r>
            <a:r>
              <a:rPr lang="en-US" sz="48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信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徒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凡物公用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第五章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 </a:t>
            </a:r>
            <a:r>
              <a:rPr lang="zh-TW" altLang="en-US" sz="48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欺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哄聖靈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被處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死</a:t>
            </a:r>
            <a:r>
              <a:rPr lang="zh-TW" altLang="en-US" sz="6000" dirty="0" smtClean="0">
                <a:solidFill>
                  <a:schemeClr val="bg1">
                    <a:lumMod val="9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endParaRPr lang="en-US" sz="6000" dirty="0">
              <a:solidFill>
                <a:schemeClr val="bg1">
                  <a:lumMod val="9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4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1898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使徒行傳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第一章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</a:rPr>
              <a:t>禱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告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</a:rPr>
              <a:t>等候</a:t>
            </a:r>
            <a:endParaRPr lang="en-US" sz="48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4800" dirty="0"/>
              <a:t>第二章</a:t>
            </a:r>
            <a:r>
              <a:rPr lang="en-US" sz="4800" dirty="0"/>
              <a:t>: </a:t>
            </a:r>
            <a:r>
              <a:rPr lang="zh-TW" altLang="en-US" sz="6000" b="1" dirty="0"/>
              <a:t>聖靈</a:t>
            </a:r>
            <a:r>
              <a:rPr lang="zh-TW" altLang="en-US" sz="4800" dirty="0"/>
              <a:t>降</a:t>
            </a:r>
            <a:r>
              <a:rPr lang="zh-TW" altLang="en-US" sz="4800" dirty="0" smtClean="0"/>
              <a:t>臨</a:t>
            </a:r>
            <a:endParaRPr lang="en-US" sz="4800" dirty="0"/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第三章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</a:rPr>
              <a:t>彼得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</a:rPr>
              <a:t>講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道</a:t>
            </a:r>
            <a:endParaRPr lang="en-US" sz="6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第四章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</a:rPr>
              <a:t>信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徒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凡物公用</a:t>
            </a:r>
            <a:endParaRPr lang="en-US" sz="6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第五章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4800" b="1" dirty="0" smtClean="0">
                <a:solidFill>
                  <a:schemeClr val="bg1">
                    <a:lumMod val="95000"/>
                  </a:schemeClr>
                </a:solidFill>
              </a:rPr>
              <a:t>欺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</a:rPr>
              <a:t>哄聖靈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被處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</a:rPr>
              <a:t>死</a:t>
            </a:r>
            <a:r>
              <a:rPr lang="zh-TW" altLang="en-US" sz="6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n-US" sz="6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97671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神的道傳開</a:t>
            </a:r>
            <a:r>
              <a:rPr lang="zh-TW" altLang="en-US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 smtClean="0"/>
              <a:t>傳講</a:t>
            </a:r>
            <a:r>
              <a:rPr lang="zh-TW" altLang="en-US" sz="7200" dirty="0" smtClean="0"/>
              <a:t>神的道</a:t>
            </a:r>
            <a:endParaRPr lang="en-US" altLang="zh-TW" sz="7200" dirty="0"/>
          </a:p>
          <a:p>
            <a:r>
              <a:rPr lang="zh-TW" altLang="en-US" sz="7200" b="1" dirty="0" smtClean="0"/>
              <a:t>活出</a:t>
            </a:r>
            <a:r>
              <a:rPr lang="zh-TW" altLang="en-US" sz="7200" dirty="0" smtClean="0"/>
              <a:t>神的</a:t>
            </a:r>
            <a:r>
              <a:rPr lang="zh-TW" altLang="en-US" sz="7200" dirty="0"/>
              <a:t>道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72356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使徒行傳</a:t>
            </a:r>
            <a:endParaRPr lang="en-US" sz="5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第一章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</a:rPr>
              <a:t>禱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告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等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</a:rPr>
              <a:t>候</a:t>
            </a:r>
            <a:endParaRPr lang="en-US" sz="48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第二章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聖靈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降</a:t>
            </a:r>
            <a:r>
              <a:rPr lang="zh-TW" altLang="en-US" sz="4800" dirty="0" smtClean="0">
                <a:solidFill>
                  <a:schemeClr val="bg1">
                    <a:lumMod val="95000"/>
                  </a:schemeClr>
                </a:solidFill>
              </a:rPr>
              <a:t>臨</a:t>
            </a:r>
            <a:endParaRPr lang="en-US" sz="48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4800" dirty="0"/>
              <a:t>第三章</a:t>
            </a:r>
            <a:r>
              <a:rPr lang="en-US" sz="4800" dirty="0"/>
              <a:t>: </a:t>
            </a:r>
            <a:r>
              <a:rPr lang="zh-TW" altLang="en-US" sz="4800" dirty="0" smtClean="0"/>
              <a:t>彼得</a:t>
            </a:r>
            <a:r>
              <a:rPr lang="zh-TW" altLang="en-US" sz="6000" b="1" dirty="0" smtClean="0"/>
              <a:t>講</a:t>
            </a:r>
            <a:r>
              <a:rPr lang="zh-TW" altLang="en-US" sz="6000" b="1" dirty="0"/>
              <a:t>道</a:t>
            </a:r>
            <a:endParaRPr lang="en-US" sz="6000" dirty="0"/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第四章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門徒被捉拿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受審問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信徒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凡物公用</a:t>
            </a:r>
            <a:endParaRPr lang="en-US" sz="6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第五章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zh-TW" altLang="en-US" sz="4800" dirty="0">
                <a:solidFill>
                  <a:schemeClr val="bg1">
                    <a:lumMod val="95000"/>
                  </a:schemeClr>
                </a:solidFill>
              </a:rPr>
              <a:t>有人</a:t>
            </a:r>
            <a:r>
              <a:rPr lang="zh-TW" altLang="en-US" sz="4800" b="1" dirty="0">
                <a:solidFill>
                  <a:schemeClr val="bg1">
                    <a:lumMod val="95000"/>
                  </a:schemeClr>
                </a:solidFill>
              </a:rPr>
              <a:t>欺哄聖靈</a:t>
            </a:r>
            <a:r>
              <a:rPr lang="zh-TW" altLang="en-US" sz="6000" b="1" dirty="0">
                <a:solidFill>
                  <a:schemeClr val="bg1">
                    <a:lumMod val="95000"/>
                  </a:schemeClr>
                </a:solidFill>
              </a:rPr>
              <a:t>被處</a:t>
            </a:r>
            <a:r>
              <a:rPr lang="zh-TW" altLang="en-US" sz="6000" b="1" dirty="0" smtClean="0">
                <a:solidFill>
                  <a:schemeClr val="bg1">
                    <a:lumMod val="95000"/>
                  </a:schemeClr>
                </a:solidFill>
              </a:rPr>
              <a:t>死</a:t>
            </a:r>
            <a:r>
              <a:rPr lang="zh-TW" altLang="en-US" sz="6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n-US" sz="6000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US" sz="4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3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653</Words>
  <Application>Microsoft Office PowerPoint</Application>
  <PresentationFormat>Widescreen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新細明體</vt:lpstr>
      <vt:lpstr>SimSun</vt:lpstr>
      <vt:lpstr>Arial</vt:lpstr>
      <vt:lpstr>Calibri</vt:lpstr>
      <vt:lpstr>Calibri Light</vt:lpstr>
      <vt:lpstr>Office Theme</vt:lpstr>
      <vt:lpstr>興旺神的道</vt:lpstr>
      <vt:lpstr>使徒行傳 6:7 </vt:lpstr>
      <vt:lpstr>神的道</vt:lpstr>
      <vt:lpstr>使徒行傳</vt:lpstr>
      <vt:lpstr>使徒行傳</vt:lpstr>
      <vt:lpstr>使徒行傳</vt:lpstr>
      <vt:lpstr>使徒行傳</vt:lpstr>
      <vt:lpstr>神的道傳開了</vt:lpstr>
      <vt:lpstr>使徒行傳</vt:lpstr>
      <vt:lpstr>彼得講道</vt:lpstr>
      <vt:lpstr>彼得講道</vt:lpstr>
      <vt:lpstr>活出神的道</vt:lpstr>
      <vt:lpstr>使徒行傳</vt:lpstr>
      <vt:lpstr>活出神的道</vt:lpstr>
      <vt:lpstr>使徒行傳</vt:lpstr>
      <vt:lpstr>活出神的道</vt:lpstr>
      <vt:lpstr>使徒行傳 6:7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興旺神的道</dc:title>
  <dc:creator>office.ccic.cupertino@gmail.com</dc:creator>
  <cp:lastModifiedBy>office.ccic.cupertino@gmail.com</cp:lastModifiedBy>
  <cp:revision>7</cp:revision>
  <cp:lastPrinted>2018-08-26T14:19:46Z</cp:lastPrinted>
  <dcterms:created xsi:type="dcterms:W3CDTF">2018-08-24T23:52:44Z</dcterms:created>
  <dcterms:modified xsi:type="dcterms:W3CDTF">2018-08-26T14:19:48Z</dcterms:modified>
</cp:coreProperties>
</file>