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85" r:id="rId2"/>
    <p:sldId id="389" r:id="rId3"/>
    <p:sldId id="390" r:id="rId4"/>
    <p:sldId id="391" r:id="rId5"/>
    <p:sldId id="392" r:id="rId6"/>
    <p:sldId id="393" r:id="rId7"/>
    <p:sldId id="394" r:id="rId8"/>
    <p:sldId id="396" r:id="rId9"/>
    <p:sldId id="395" r:id="rId10"/>
    <p:sldId id="397" r:id="rId11"/>
    <p:sldId id="39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751" autoAdjust="0"/>
    <p:restoredTop sz="82184" autoAdjust="0"/>
  </p:normalViewPr>
  <p:slideViewPr>
    <p:cSldViewPr>
      <p:cViewPr varScale="1">
        <p:scale>
          <a:sx n="74" d="100"/>
          <a:sy n="74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9/1/2018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9/1/2018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我們的使命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438400"/>
            <a:ext cx="6553200" cy="4191000"/>
          </a:xfrm>
        </p:spPr>
        <p:txBody>
          <a:bodyPr>
            <a:normAutofit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None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我們傳福音是經由 </a:t>
            </a:r>
            <a:r>
              <a:rPr lang="en-US" altLang="zh-TW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--</a:t>
            </a: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個人生命改變的見證 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教會團體生活的吸引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None/>
            </a:pPr>
            <a:endParaRPr lang="zh-TW" altLang="en-US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聖靈充滿的見證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438400"/>
            <a:ext cx="6629400" cy="3429000"/>
          </a:xfrm>
        </p:spPr>
        <p:txBody>
          <a:bodyPr>
            <a:normAutofit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眾人都懼怕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得眾民的喜愛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主將得救的人、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None/>
            </a:pPr>
            <a:r>
              <a:rPr lang="en-US" altLang="zh-TW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天天加給他們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我可以做什麼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438400"/>
            <a:ext cx="7086600" cy="3429000"/>
          </a:xfrm>
        </p:spPr>
        <p:txBody>
          <a:bodyPr>
            <a:normAutofit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求主興起祂的教會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讓自己沈浸在教會生活裡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2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做個誠摯</a:t>
            </a:r>
            <a:r>
              <a:rPr lang="zh-CN" altLang="en-US" sz="42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衷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、</a:t>
            </a:r>
            <a:r>
              <a:rPr lang="zh-CN" altLang="en-US" sz="42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心</a:t>
            </a:r>
            <a:r>
              <a:rPr lang="zh-CN" altLang="en-US" sz="42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敬拜的人</a:t>
            </a:r>
            <a:endParaRPr lang="en-US" altLang="zh-CN" sz="42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2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有生命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、</a:t>
            </a:r>
            <a:r>
              <a:rPr lang="zh-CN" altLang="en-US" sz="42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生活的見證</a:t>
            </a:r>
            <a:endParaRPr lang="en-US" altLang="zh-TW" sz="42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教會生活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438400"/>
            <a:ext cx="7010400" cy="3124200"/>
          </a:xfrm>
        </p:spPr>
        <p:txBody>
          <a:bodyPr>
            <a:normAutofit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什麼是教會</a:t>
            </a:r>
            <a:r>
              <a:rPr lang="zh-TW" altLang="en-US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TW" sz="3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什麼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教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會生活的內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容</a:t>
            </a:r>
            <a:r>
              <a:rPr lang="zh-TW" altLang="en-US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TW" sz="3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為什麼教會生活吸引人</a:t>
            </a:r>
            <a:r>
              <a:rPr lang="zh-TW" altLang="en-US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聖靈充滿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438400"/>
            <a:ext cx="6553200" cy="3429000"/>
          </a:xfrm>
        </p:spPr>
        <p:txBody>
          <a:bodyPr>
            <a:normAutofit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使徒行傳第二章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聖靈充滿的現象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聖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靈的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工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作與能力</a:t>
            </a:r>
            <a:endParaRPr lang="zh-TW" altLang="en-US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聖</a:t>
            </a:r>
            <a:r>
              <a:rPr lang="zh-TW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靈的</a:t>
            </a:r>
            <a:r>
              <a:rPr lang="zh-TW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工</a:t>
            </a:r>
            <a:r>
              <a:rPr lang="zh-TW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作與能力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286000"/>
            <a:ext cx="5486400" cy="4191000"/>
          </a:xfrm>
        </p:spPr>
        <p:txBody>
          <a:bodyPr>
            <a:normAutofit fontScale="77500" lnSpcReduction="20000"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認</a:t>
            </a:r>
            <a:r>
              <a:rPr lang="zh-TW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自己的罪</a:t>
            </a:r>
            <a:endParaRPr lang="en-US" altLang="zh-TW" sz="5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尋</a:t>
            </a:r>
            <a:r>
              <a:rPr lang="zh-CN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找解決的方法</a:t>
            </a:r>
            <a:endParaRPr lang="en-US" altLang="zh-CN" sz="5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接受耶穌基督的名</a:t>
            </a:r>
            <a:endParaRPr lang="en-US" altLang="zh-CN" sz="5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受</a:t>
            </a:r>
            <a:r>
              <a:rPr lang="zh-CN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洗</a:t>
            </a:r>
            <a:endParaRPr lang="en-US" altLang="zh-CN" sz="5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領</a:t>
            </a:r>
            <a:r>
              <a:rPr lang="zh-TW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受聖</a:t>
            </a:r>
            <a:r>
              <a:rPr lang="zh-TW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靈</a:t>
            </a:r>
            <a:endParaRPr lang="en-US" altLang="zh-TW" sz="5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聖靈的工作 </a:t>
            </a:r>
            <a:r>
              <a:rPr lang="en-US" altLang="zh-TW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心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7848600" cy="4038600"/>
          </a:xfrm>
        </p:spPr>
        <p:txBody>
          <a:bodyPr>
            <a:normAutofit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扎心 </a:t>
            </a:r>
            <a:r>
              <a:rPr lang="en-US" altLang="zh-TW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來自聖靈的觸動</a:t>
            </a:r>
            <a:r>
              <a:rPr lang="en-US" altLang="zh-TW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</a:t>
            </a: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悔改 </a:t>
            </a:r>
            <a:r>
              <a:rPr lang="en-US" altLang="zh-TW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由於聖靈的定罪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恆心 </a:t>
            </a:r>
            <a:r>
              <a:rPr lang="en-US" altLang="zh-TW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表現在聖靈充滿的生活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5438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教</a:t>
            </a: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會生</a:t>
            </a: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活的內容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286000"/>
            <a:ext cx="7696200" cy="4191000"/>
          </a:xfrm>
        </p:spPr>
        <p:txBody>
          <a:bodyPr>
            <a:normAutofit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學習 </a:t>
            </a:r>
            <a:r>
              <a:rPr lang="en-US" altLang="zh-TW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勸勉、遵守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相愛 </a:t>
            </a:r>
            <a:r>
              <a:rPr lang="en-US" altLang="zh-TW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彼此交接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敬拜 </a:t>
            </a:r>
            <a:r>
              <a:rPr lang="en-US" altLang="zh-TW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擘餅、祈禱、讚美神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見證 </a:t>
            </a:r>
            <a:r>
              <a:rPr lang="en-US" altLang="zh-CN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得眾民的喜愛</a:t>
            </a:r>
            <a:endParaRPr lang="en-US" altLang="zh-CN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聖靈充滿的學習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438400"/>
            <a:ext cx="5943600" cy="3429000"/>
          </a:xfrm>
        </p:spPr>
        <p:txBody>
          <a:bodyPr>
            <a:normAutofit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經歷與知識的兼顧</a:t>
            </a:r>
            <a:endParaRPr lang="en-US" altLang="zh-CN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使徒許多的勸勉</a:t>
            </a:r>
            <a:endParaRPr lang="en-US" altLang="zh-CN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門徒恆心的遵守</a:t>
            </a:r>
            <a:endParaRPr lang="en-US" altLang="zh-CN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聖靈充滿的相愛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209800"/>
            <a:ext cx="7772400" cy="4191000"/>
          </a:xfrm>
        </p:spPr>
        <p:txBody>
          <a:bodyPr>
            <a:normAutofit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None/>
            </a:pP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恆心的、 同心合意的、 </a:t>
            </a:r>
            <a:endParaRPr lang="en-US" altLang="zh-CN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None/>
            </a:pP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恆切的、天天</a:t>
            </a: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的彼</a:t>
            </a: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此交接</a:t>
            </a:r>
            <a:endParaRPr lang="en-US" altLang="zh-CN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在一處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凡物公用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照各人所需用的分給各人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2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2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2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200" dirty="0" smtClean="0"/>
          </a:p>
          <a:p>
            <a:pPr>
              <a:buFont typeface="Arial" pitchFamily="34" charset="0"/>
              <a:buChar char="•"/>
            </a:pPr>
            <a:endParaRPr lang="en-US" sz="4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聖靈充滿的敬拜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438400"/>
            <a:ext cx="6629400" cy="3429000"/>
          </a:xfrm>
        </p:spPr>
        <p:txBody>
          <a:bodyPr>
            <a:normAutofit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擘餅</a:t>
            </a:r>
            <a:endParaRPr lang="en-US" altLang="zh-CN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祈禱</a:t>
            </a:r>
            <a:endParaRPr lang="en-US" altLang="zh-CN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讚美神</a:t>
            </a:r>
            <a:endParaRPr lang="en-US" altLang="zh-CN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在殿裡、在家中</a:t>
            </a:r>
            <a:endParaRPr lang="en-US" altLang="zh-TW" sz="42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9152</TotalTime>
  <Words>396</Words>
  <Application>Microsoft Office PowerPoint</Application>
  <PresentationFormat>On-screen Show (4:3)</PresentationFormat>
  <Paragraphs>124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我們的使命</vt:lpstr>
      <vt:lpstr>教會生活</vt:lpstr>
      <vt:lpstr>聖靈充滿</vt:lpstr>
      <vt:lpstr>聖靈的工作與能力</vt:lpstr>
      <vt:lpstr>聖靈的工作 - 心</vt:lpstr>
      <vt:lpstr>教會生活的內容</vt:lpstr>
      <vt:lpstr>聖靈充滿的學習</vt:lpstr>
      <vt:lpstr>聖靈充滿的相愛</vt:lpstr>
      <vt:lpstr>聖靈充滿的敬拜</vt:lpstr>
      <vt:lpstr>聖靈充滿的見證</vt:lpstr>
      <vt:lpstr>我可以做什麼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937</cp:revision>
  <dcterms:created xsi:type="dcterms:W3CDTF">2015-08-01T18:05:10Z</dcterms:created>
  <dcterms:modified xsi:type="dcterms:W3CDTF">2018-09-01T23:10:07Z</dcterms:modified>
</cp:coreProperties>
</file>