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9" r:id="rId6"/>
    <p:sldId id="270" r:id="rId7"/>
    <p:sldId id="266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2018/8/24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2018/8/24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2018/8/24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2018/8/24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2018/8/24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2018/8/24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2018/8/24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2018/8/24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2018/8/24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2018/8/24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2018/8/24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2018/8/24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922114"/>
          </a:xfrm>
        </p:spPr>
        <p:txBody>
          <a:bodyPr/>
          <a:lstStyle/>
          <a:p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上帝也寫書</a:t>
            </a:r>
            <a:endParaRPr lang="zh-TW" altLang="en-US" sz="4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3"/>
          </p:nvPr>
        </p:nvSpPr>
        <p:spPr>
          <a:xfrm>
            <a:off x="609600" y="1340768"/>
            <a:ext cx="7924800" cy="4374232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出卅一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18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 上帝親手寫第一本書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出卅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15-20 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摩西毀了上帝的書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出卅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四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 上帝重新出版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--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上帝為何不生氣？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64809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994122"/>
          </a:xfrm>
        </p:spPr>
        <p:txBody>
          <a:bodyPr/>
          <a:lstStyle/>
          <a:p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金牛犢事件</a:t>
            </a:r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>—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出卅二</a:t>
            </a:r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>1-14</a:t>
            </a:r>
            <a:endParaRPr lang="zh-TW" altLang="en-US" sz="4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09600" y="1412776"/>
            <a:ext cx="7924800" cy="4302224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人何等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容易將上帝偶像化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人也很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容易以自我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為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中心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--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摩西關心上帝的榮耀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--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讓聖經作為自己的批判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64139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994122"/>
          </a:xfrm>
        </p:spPr>
        <p:txBody>
          <a:bodyPr/>
          <a:lstStyle/>
          <a:p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領袖的擔當</a:t>
            </a:r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>—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出卅二</a:t>
            </a:r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>21-35</a:t>
            </a:r>
            <a:endParaRPr lang="zh-TW" altLang="en-US" sz="4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09600" y="1412776"/>
            <a:ext cx="7924800" cy="4302224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上帝的忿怒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亞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倫的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懦弱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摩西的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擔當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--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讓閱讀作為自己的提醒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29205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066130"/>
          </a:xfrm>
        </p:spPr>
        <p:txBody>
          <a:bodyPr/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你真的喜歡上帝同行嗎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?—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卅三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09600" y="1412776"/>
            <a:ext cx="7924800" cy="4302224"/>
          </a:xfrm>
        </p:spPr>
        <p:txBody>
          <a:bodyPr>
            <a:normAutofit/>
          </a:bodyPr>
          <a:lstStyle/>
          <a:p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1-6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 上帝不欲同行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7-17  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摩西堅持上帝同行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--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讓聖經閱讀我的心思意念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40502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922114"/>
          </a:xfrm>
        </p:spPr>
        <p:txBody>
          <a:bodyPr/>
          <a:lstStyle/>
          <a:p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恩慈與榮耀</a:t>
            </a:r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>—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卅三</a:t>
            </a:r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>18-23</a:t>
            </a:r>
            <a:endParaRPr lang="zh-TW" altLang="en-US" sz="4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09600" y="1412776"/>
            <a:ext cx="7924800" cy="4302224"/>
          </a:xfrm>
        </p:spPr>
        <p:txBody>
          <a:bodyPr>
            <a:normAutofit/>
          </a:bodyPr>
          <a:lstStyle/>
          <a:p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22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「我的榮耀經過的時候」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…</a:t>
            </a: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馬可六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45-48  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耶穌履海，「走過他們去」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耶穌就是上帝的榮耀與恩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慈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--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閱讀讓</a:t>
            </a:r>
            <a:r>
              <a:rPr lang="zh-TW" altLang="en-US" sz="4000" smtClean="0">
                <a:latin typeface="標楷體" pitchFamily="65" charset="-120"/>
                <a:ea typeface="標楷體" pitchFamily="65" charset="-120"/>
              </a:rPr>
              <a:t>我們更深認識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主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2031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33056"/>
          </a:xfrm>
        </p:spPr>
        <p:txBody>
          <a:bodyPr>
            <a:noAutofit/>
          </a:bodyPr>
          <a:lstStyle/>
          <a:p>
            <a:r>
              <a:rPr lang="zh-TW" altLang="en-US" sz="3200" dirty="0" smtClean="0"/>
              <a:t>一年</a:t>
            </a:r>
            <a:r>
              <a:rPr lang="en-US" altLang="zh-TW" sz="3200" dirty="0" smtClean="0"/>
              <a:t>US$38</a:t>
            </a:r>
            <a:r>
              <a:rPr lang="zh-TW" altLang="en-US" sz="3200" dirty="0" smtClean="0"/>
              <a:t>元</a:t>
            </a:r>
            <a:endParaRPr lang="en-US" altLang="zh-TW" sz="3200" dirty="0" smtClean="0"/>
          </a:p>
          <a:p>
            <a:r>
              <a:rPr lang="zh-TW" altLang="en-US" sz="3200" dirty="0" smtClean="0"/>
              <a:t>二年</a:t>
            </a:r>
            <a:r>
              <a:rPr lang="en-US" altLang="zh-TW" sz="3200" dirty="0" smtClean="0"/>
              <a:t>US$72</a:t>
            </a:r>
            <a:r>
              <a:rPr lang="zh-TW" altLang="en-US" sz="3200" dirty="0" smtClean="0"/>
              <a:t>元</a:t>
            </a:r>
            <a:endParaRPr lang="en-US" altLang="zh-TW" sz="3200" dirty="0" smtClean="0"/>
          </a:p>
          <a:p>
            <a:r>
              <a:rPr lang="zh-TW" altLang="en-US" sz="3200" dirty="0" smtClean="0"/>
              <a:t>三年</a:t>
            </a:r>
            <a:r>
              <a:rPr lang="en-US" altLang="zh-TW" sz="3200" dirty="0" smtClean="0"/>
              <a:t>US$104</a:t>
            </a:r>
            <a:r>
              <a:rPr lang="zh-TW" altLang="en-US" sz="3200" dirty="0" smtClean="0"/>
              <a:t>元</a:t>
            </a:r>
            <a:endParaRPr lang="en-US" altLang="zh-TW" sz="3200" dirty="0" smtClean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3" name="內容版面配置區 2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729009"/>
            <a:ext cx="3888432" cy="5220271"/>
          </a:xfrm>
        </p:spPr>
      </p:pic>
    </p:spTree>
    <p:extLst>
      <p:ext uri="{BB962C8B-B14F-4D97-AF65-F5344CB8AC3E}">
        <p14:creationId xmlns:p14="http://schemas.microsoft.com/office/powerpoint/2010/main" val="340489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922114"/>
          </a:xfrm>
        </p:spPr>
        <p:txBody>
          <a:bodyPr/>
          <a:lstStyle/>
          <a:p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小組討論問題：</a:t>
            </a:r>
            <a:endParaRPr lang="zh-TW" alt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09600" y="1340768"/>
            <a:ext cx="7924800" cy="4374232"/>
          </a:xfrm>
        </p:spPr>
        <p:txBody>
          <a:bodyPr>
            <a:noAutofit/>
          </a:bodyPr>
          <a:lstStyle/>
          <a:p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請分享你的「屬靈書籍」閱讀狀況，今天之後你想可以如何調整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你有甚麼好辦法，可以離開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3C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產品，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進入書籍閱讀嗎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你認為一個月多少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購書預算是合理的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你覺得團契如何可以開始讀書會呢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7205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201</TotalTime>
  <Words>253</Words>
  <Application>Microsoft Office PowerPoint</Application>
  <PresentationFormat>如螢幕大小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地平線</vt:lpstr>
      <vt:lpstr>上帝也寫書</vt:lpstr>
      <vt:lpstr>金牛犢事件—出卅二1-14</vt:lpstr>
      <vt:lpstr>領袖的擔當—出卅二21-35</vt:lpstr>
      <vt:lpstr>你真的喜歡上帝同行嗎?—卅三</vt:lpstr>
      <vt:lpstr>恩慈與榮耀—卅三18-23</vt:lpstr>
      <vt:lpstr>PowerPoint 簡報</vt:lpstr>
      <vt:lpstr>小組討論問題：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上帝也寫書</dc:title>
  <dc:creator>黃旭榮</dc:creator>
  <cp:lastModifiedBy>黃旭榮</cp:lastModifiedBy>
  <cp:revision>27</cp:revision>
  <dcterms:created xsi:type="dcterms:W3CDTF">2013-04-12T07:59:53Z</dcterms:created>
  <dcterms:modified xsi:type="dcterms:W3CDTF">2018-08-24T06:01:13Z</dcterms:modified>
</cp:coreProperties>
</file>