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上帝也寫書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37423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出卅一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上帝親手寫第一本書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出卅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15-20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摩西毀了上帝的書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出卅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上帝重新出版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上帝為何不生氣？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480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金牛犢事件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出卅二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1-14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人何等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容易將上帝偶像化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人也很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容易以自我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中心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摩西關心上帝的榮耀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讓聖經作為自己的批判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413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領袖的擔當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出卅二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21-35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上帝的忿怒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亞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倫的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懦弱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摩西的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擔當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讓閱讀作為自己的提醒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920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66130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你真的喜歡上帝同行嗎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?—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卅三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1-6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上帝不欲同行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7-17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摩西堅持上帝同行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讓聖經閱讀我的心思意念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050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恩慈與榮耀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卅三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18-23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「我的榮耀經過的時候」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馬可六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45-48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耶穌履海，「走過他們去」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耶穌就是上帝的榮耀與恩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慈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閱讀讓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我們更深認識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主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03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33056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一年</a:t>
            </a:r>
            <a:r>
              <a:rPr lang="en-US" altLang="zh-TW" sz="3200" dirty="0" smtClean="0"/>
              <a:t>US$38</a:t>
            </a:r>
            <a:r>
              <a:rPr lang="zh-TW" altLang="en-US" sz="3200" dirty="0" smtClean="0"/>
              <a:t>元</a:t>
            </a:r>
            <a:endParaRPr lang="en-US" altLang="zh-TW" sz="3200" dirty="0" smtClean="0"/>
          </a:p>
          <a:p>
            <a:r>
              <a:rPr lang="zh-TW" altLang="en-US" sz="3200" dirty="0" smtClean="0"/>
              <a:t>二年</a:t>
            </a:r>
            <a:r>
              <a:rPr lang="en-US" altLang="zh-TW" sz="3200" dirty="0" smtClean="0"/>
              <a:t>US$72</a:t>
            </a:r>
            <a:r>
              <a:rPr lang="zh-TW" altLang="en-US" sz="3200" dirty="0" smtClean="0"/>
              <a:t>元</a:t>
            </a:r>
            <a:endParaRPr lang="en-US" altLang="zh-TW" sz="3200" dirty="0" smtClean="0"/>
          </a:p>
          <a:p>
            <a:r>
              <a:rPr lang="zh-TW" altLang="en-US" sz="3200" dirty="0" smtClean="0"/>
              <a:t>三年</a:t>
            </a:r>
            <a:r>
              <a:rPr lang="en-US" altLang="zh-TW" sz="3200" dirty="0" smtClean="0"/>
              <a:t>US$104</a:t>
            </a:r>
            <a:r>
              <a:rPr lang="zh-TW" altLang="en-US" sz="3200" dirty="0" smtClean="0"/>
              <a:t>元</a:t>
            </a:r>
            <a:endParaRPr lang="en-US" altLang="zh-TW" sz="3200" dirty="0" smtClean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29009"/>
            <a:ext cx="3888432" cy="5220271"/>
          </a:xfrm>
        </p:spPr>
      </p:pic>
    </p:spTree>
    <p:extLst>
      <p:ext uri="{BB962C8B-B14F-4D97-AF65-F5344CB8AC3E}">
        <p14:creationId xmlns:p14="http://schemas.microsoft.com/office/powerpoint/2010/main" val="34048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小組討論問題：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374232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請分享你的「屬靈書籍」閱讀狀況，今天之後你想可以如何調整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你有甚麼好辦法，可以離開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產品，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進入書籍閱讀嗎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你認為一個月多少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購書預算是合理的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你覺得團契如何可以開始讀書會呢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2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201</TotalTime>
  <Words>253</Words>
  <Application>Microsoft Office PowerPoint</Application>
  <PresentationFormat>如螢幕大小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地平線</vt:lpstr>
      <vt:lpstr>上帝也寫書</vt:lpstr>
      <vt:lpstr>金牛犢事件—出卅二1-14</vt:lpstr>
      <vt:lpstr>領袖的擔當—出卅二21-35</vt:lpstr>
      <vt:lpstr>你真的喜歡上帝同行嗎?—卅三</vt:lpstr>
      <vt:lpstr>恩慈與榮耀—卅三18-23</vt:lpstr>
      <vt:lpstr>PowerPoint 簡報</vt:lpstr>
      <vt:lpstr>小組討論問題：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上帝也寫書</dc:title>
  <dc:creator>黃旭榮</dc:creator>
  <cp:lastModifiedBy>黃旭榮</cp:lastModifiedBy>
  <cp:revision>27</cp:revision>
  <dcterms:created xsi:type="dcterms:W3CDTF">2013-04-12T07:59:53Z</dcterms:created>
  <dcterms:modified xsi:type="dcterms:W3CDTF">2018-08-24T06:01:13Z</dcterms:modified>
</cp:coreProperties>
</file>