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5" r:id="rId4"/>
    <p:sldId id="276" r:id="rId5"/>
    <p:sldId id="278" r:id="rId6"/>
    <p:sldId id="262" r:id="rId7"/>
    <p:sldId id="266" r:id="rId8"/>
    <p:sldId id="279" r:id="rId9"/>
    <p:sldId id="280" r:id="rId10"/>
    <p:sldId id="281" r:id="rId11"/>
    <p:sldId id="282" r:id="rId12"/>
    <p:sldId id="284" r:id="rId13"/>
    <p:sldId id="283" r:id="rId14"/>
    <p:sldId id="286" r:id="rId15"/>
    <p:sldId id="285" r:id="rId16"/>
  </p:sldIdLst>
  <p:sldSz cx="13716000" cy="8229600"/>
  <p:notesSz cx="6858000" cy="9144000"/>
  <p:embeddedFontLst>
    <p:embeddedFont>
      <p:font typeface="方正准圆简体" panose="03000509000000000000" pitchFamily="65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楷体" panose="02010609060101010101" pitchFamily="49" charset="-122"/>
      <p:regular r:id="rId23"/>
    </p:embeddedFont>
    <p:embeddedFont>
      <p:font typeface="方正行楷简体" panose="03000509000000000000" pitchFamily="65" charset="-122"/>
      <p:regular r:id="rId24"/>
    </p:embeddedFont>
  </p:embeddedFontLst>
  <p:defaultTextStyle>
    <a:defPPr>
      <a:defRPr lang="zh-CN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66" y="108"/>
      </p:cViewPr>
      <p:guideLst>
        <p:guide orient="horz" pos="2592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A4A02-4451-4539-B3D5-03FB87A44EF2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8803-97DD-44DE-9504-65746372B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19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8803-97DD-44DE-9504-65746372B1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99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72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96240"/>
            <a:ext cx="4629150" cy="8425816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96240"/>
            <a:ext cx="13658850" cy="8425816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6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07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74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305050"/>
            <a:ext cx="9144000" cy="651700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305050"/>
            <a:ext cx="9144000" cy="651700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83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17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70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5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72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vert="horz" lIns="125401" tIns="62700" rIns="125401" bIns="6270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893F-16F6-4EB1-91DE-E6D2DAB4B076}" type="datetimeFigureOut">
              <a:rPr lang="zh-CN" altLang="en-US" smtClean="0"/>
              <a:t>2018/9/13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1AC0-8A82-48F1-AE51-9190DCD8A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1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神施恩的手</a:t>
            </a:r>
            <a:endParaRPr lang="zh-CN" alt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尼希米记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2:1-20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华欣牧师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2" y="357187"/>
            <a:ext cx="5133975" cy="7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716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    </a:t>
            </a:r>
            <a:r>
              <a:rPr lang="en-US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17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以後，我对他们说：「我们所遭的难，耶路撒冷怎样荒凉，城门被火焚烧，你们都看见了。来吧，我们重建耶路撒冷的城墙，免得再受凌辱！」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18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我告诉他们我神施恩的手怎样帮助我，并王对我所说的话。他们就说：「我们起来建造吧！」於是他们奋勇做这善工</a:t>
            </a:r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。</a:t>
            </a:r>
            <a:endParaRPr lang="en-US" altLang="zh-CN" sz="4000" dirty="0" smtClean="0">
              <a:solidFill>
                <a:srgbClr val="002060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endParaRPr lang="zh-CN" altLang="zh-CN" sz="4000" dirty="0">
              <a:solidFill>
                <a:srgbClr val="002060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r>
              <a:rPr lang="zh-CN" altLang="en-US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    </a:t>
            </a:r>
            <a:r>
              <a:rPr lang="en-US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19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但和伦人参巴拉，并为奴的亚扪人多比雅和亚拉伯人基善听见就嗤笑我们，藐视我们，说：「你们做什麽呢？要背叛王吗？」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20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我回答他们说：「天上的神必使我们亨通。我们作他仆人的，要起来建造；你们却在耶路撒冷无分、无权、无纪念。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」</a:t>
            </a:r>
            <a:endParaRPr lang="zh-CN" altLang="zh-CN" sz="4000" dirty="0">
              <a:solidFill>
                <a:srgbClr val="002060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0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46" y="2163901"/>
            <a:ext cx="13739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激励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引导，唤起神的子民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亲入实地夜探城墙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当众宣讲传递异象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倚靠上主壮胆刚强</a:t>
            </a:r>
          </a:p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摆上己的一切，挑望民的热忱，期待主的荣光</a:t>
            </a:r>
          </a:p>
        </p:txBody>
      </p:sp>
    </p:spTree>
    <p:extLst>
      <p:ext uri="{BB962C8B-B14F-4D97-AF65-F5344CB8AC3E}">
        <p14:creationId xmlns:p14="http://schemas.microsoft.com/office/powerpoint/2010/main" val="23527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480"/>
            <a:ext cx="1371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酒政失色诉隐苦</a:t>
            </a:r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君王</a:t>
            </a:r>
            <a:r>
              <a:rPr lang="zh-CN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转意问归期</a:t>
            </a:r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仇敌</a:t>
            </a:r>
            <a:r>
              <a:rPr lang="zh-CN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联手施旧恶</a:t>
            </a:r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忠</a:t>
            </a:r>
            <a:r>
              <a:rPr lang="zh-CN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仆同心竖新旗</a:t>
            </a:r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7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76400"/>
            <a:ext cx="5000625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5" y="7239000"/>
            <a:ext cx="1600200" cy="690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813"/>
            <a:ext cx="5301888" cy="754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5625" y="4724400"/>
            <a:ext cx="51816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One and God make a majority.</a:t>
            </a:r>
          </a:p>
          <a:p>
            <a:r>
              <a:rPr lang="zh-CN" altLang="en-US" sz="3200" dirty="0"/>
              <a:t>一个人加上神便是大多数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en-US" altLang="zh-CN" dirty="0" smtClean="0"/>
              <a:t>      Frederick Douglass (1817-1895)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52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050" y="0"/>
            <a:ext cx="1371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神施恩的手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祷告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寻求，等候神的时间</a:t>
            </a:r>
          </a:p>
          <a:p>
            <a:pPr lvl="0"/>
            <a:endParaRPr lang="zh-CN" altLang="zh-CN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规划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筹算，准备神的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zh-CN" altLang="zh-CN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激励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引导，唤起神的子民</a:t>
            </a:r>
          </a:p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10" y="4495800"/>
            <a:ext cx="1371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绝境中，</a:t>
            </a:r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寻求他的旨意，等待他的时间，服从他的</a:t>
            </a:r>
            <a:r>
              <a:rPr lang="zh-CN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掌管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绝境中，</a:t>
            </a:r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尊重神的主权，尽上人的责任，抵挡敌的阻拦</a:t>
            </a:r>
          </a:p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绝境中，</a:t>
            </a:r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摆上己的一切，挑望民的热忱，期待主的荣光</a:t>
            </a:r>
          </a:p>
        </p:txBody>
      </p:sp>
    </p:spTree>
    <p:extLst>
      <p:ext uri="{BB962C8B-B14F-4D97-AF65-F5344CB8AC3E}">
        <p14:creationId xmlns:p14="http://schemas.microsoft.com/office/powerpoint/2010/main" val="10787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1371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    </a:t>
            </a:r>
            <a:r>
              <a:rPr lang="en-US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亚达薛西王二十年尼散月，在王面前摆酒，我拿起酒来奉给王。我素来在王面前没有愁容。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2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王对我说：「你既没有病，为什麽面带愁容呢？这不是别的，必是你心中愁烦。」於是我甚惧怕。</a:t>
            </a:r>
          </a:p>
        </p:txBody>
      </p:sp>
    </p:spTree>
    <p:extLst>
      <p:ext uri="{BB962C8B-B14F-4D97-AF65-F5344CB8AC3E}">
        <p14:creationId xmlns:p14="http://schemas.microsoft.com/office/powerpoint/2010/main" val="39437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éæ­£æ©ä¼è§å¤§æ¹âèªæ¿ä¸ä¹¡âæå¸ãï¼æ³æ°ç¤¾ç§çï¼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éæ­£æ©ä¼è§å¤§æ¹âèªæ¿ä¸ä¹¡âæå¸ãï¼æ³æ°ç¤¾ç§çï¼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10363200" cy="68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1371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    </a:t>
            </a:r>
            <a:r>
              <a:rPr lang="en-US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3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我对王说：「愿王万岁！我列祖坟墓所在的那城荒凉，城门被火焚烧，我岂能面无愁容吗？」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4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王问我说：「你要求什麽？」於是我默祷天上的神。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5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我对王说：「仆人若在王眼前蒙恩，王若喜欢，求王差遣我往犹大，到我列祖坟墓所在的那城去，我好重新建造。」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6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那时王后坐在王的旁边。王问我说：「你去要多少日子？几时回来？」我就定了日期。於是王喜欢差遣我去。</a:t>
            </a:r>
            <a:endParaRPr lang="zh-CN" altLang="en-US" sz="4000" dirty="0">
              <a:solidFill>
                <a:srgbClr val="002060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73914"/>
            <a:ext cx="1371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王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的心在耶和华手中，好像陇沟的水随意</a:t>
            </a:r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流转（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箴言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21:1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）</a:t>
            </a:r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。</a:t>
            </a:r>
            <a:endParaRPr lang="zh-CN" altLang="zh-CN" sz="4000" dirty="0">
              <a:solidFill>
                <a:srgbClr val="002060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63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63901"/>
            <a:ext cx="1371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圣经祷告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的范例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9904" lvl="1" indent="-342900">
              <a:buFont typeface="Arial" panose="020B0604020202020204" pitchFamily="34" charset="0"/>
              <a:buChar char="•"/>
            </a:pP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简短的祷告：“主啊，救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我！”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14:30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9904" lvl="1" indent="-342900">
              <a:buFont typeface="Arial" panose="020B0604020202020204" pitchFamily="34" charset="0"/>
              <a:buChar char="•"/>
            </a:pP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实用的祷告：“主啊，帮助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我！”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15:25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9904" lvl="1" indent="-342900">
              <a:buFont typeface="Arial" panose="020B0604020202020204" pitchFamily="34" charset="0"/>
              <a:buChar char="•"/>
            </a:pP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深刻的祷告：“主啊，你是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谁？”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9:5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9904" lvl="1" indent="-342900">
              <a:buFont typeface="Arial" panose="020B0604020202020204" pitchFamily="34" charset="0"/>
              <a:buChar char="•"/>
            </a:pP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积极的祷告：“主啊，我当作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什么？”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（徒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22:10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8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46" y="2163901"/>
            <a:ext cx="137394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祷告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寻求，等候神的时间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安静在上帝面前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修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建神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与人之间灵里相交的通路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顺服在上帝手中，成为神与人之间旨意达成的器皿</a:t>
            </a:r>
          </a:p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寻求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他的旨意，等待他的时间，服从他的掌管</a:t>
            </a:r>
          </a:p>
        </p:txBody>
      </p:sp>
    </p:spTree>
    <p:extLst>
      <p:ext uri="{BB962C8B-B14F-4D97-AF65-F5344CB8AC3E}">
        <p14:creationId xmlns:p14="http://schemas.microsoft.com/office/powerpoint/2010/main" val="11536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9630"/>
            <a:ext cx="1371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7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我又对王说：「王若喜欢，求王赐我诏书，通知大河西的省长准我经过，直到犹大；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8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又赐诏书，通知管理王园林的亚萨，使他给我木料，做属殿营楼之门的横梁和城墙，与我自己房屋使用的。」王就允准我，因我神施恩的手帮助我。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9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王派了军长和马兵护送我。我到了河西的省长那里，将王的诏书交给他们。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10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和伦人参巴拉，并为奴的亚扪人多比雅，听见有人来为以色列人求好处，就甚恼怒。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-19050" y="5257800"/>
            <a:ext cx="13735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那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等候耶和华的必从新</a:t>
            </a:r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得力</a:t>
            </a:r>
            <a:r>
              <a:rPr lang="zh-CN" altLang="en-US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！</a:t>
            </a:r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（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赛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40:31</a:t>
            </a:r>
            <a:r>
              <a:rPr lang="zh-CN" altLang="zh-CN" sz="4000" dirty="0" smtClean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9050" y="6553200"/>
            <a:ext cx="13735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Victories don’t come by accident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得胜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不是碰运气，机遇属于准备好的人。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6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46" y="2163901"/>
            <a:ext cx="13739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规划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筹算，准备神的工作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善用资源，求诏书开通道路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准备建材，找亚萨征集木料</a:t>
            </a:r>
          </a:p>
          <a:p>
            <a:pPr marL="1198504" lvl="1" indent="-571500">
              <a:buFont typeface="Arial" panose="020B0604020202020204" pitchFamily="34" charset="0"/>
              <a:buChar char="•"/>
            </a:pP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制定方案，为归程定下时间</a:t>
            </a:r>
          </a:p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尊重神的主权，尽上人的责任，抵挡敌的阻拦</a:t>
            </a:r>
          </a:p>
        </p:txBody>
      </p:sp>
    </p:spTree>
    <p:extLst>
      <p:ext uri="{BB962C8B-B14F-4D97-AF65-F5344CB8AC3E}">
        <p14:creationId xmlns:p14="http://schemas.microsoft.com/office/powerpoint/2010/main" val="3791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1371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12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我夜间起来，有几个人也一同起来；但神使我心里要为耶路撒冷做什麽事，我并没有告诉人。除了我骑的牲口以外，也没有别的牲口在我那里。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13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当夜我出了谷门，往野狗井去，到了粪厂门，察看耶路撒冷的城墙，见城墙拆毁，城门被火焚烧。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14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我又往前，到了泉门和王池，但所骑的牲口没有地方过去。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15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於是夜间沿溪而上，察看城墙，又转身进入谷门，就回来了。</a:t>
            </a:r>
            <a:r>
              <a:rPr lang="en-US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16</a:t>
            </a:r>
            <a:r>
              <a:rPr lang="zh-CN" altLang="zh-CN" sz="4000" dirty="0">
                <a:solidFill>
                  <a:srgbClr val="002060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我往那里去，我做什麽事，官长都不知道。我还没有告诉犹大平民、祭司、贵胄、官长，和其余做工的人。</a:t>
            </a:r>
          </a:p>
        </p:txBody>
      </p:sp>
    </p:spTree>
    <p:extLst>
      <p:ext uri="{BB962C8B-B14F-4D97-AF65-F5344CB8AC3E}">
        <p14:creationId xmlns:p14="http://schemas.microsoft.com/office/powerpoint/2010/main" val="23434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974</Words>
  <Application>Microsoft Office PowerPoint</Application>
  <PresentationFormat>Custom</PresentationFormat>
  <Paragraphs>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方正准圆简体</vt:lpstr>
      <vt:lpstr>宋体</vt:lpstr>
      <vt:lpstr>Calibri</vt:lpstr>
      <vt:lpstr>楷体</vt:lpstr>
      <vt:lpstr>方正行楷简体</vt:lpstr>
      <vt:lpstr>Arial</vt:lpstr>
      <vt:lpstr>Office Theme</vt:lpstr>
      <vt:lpstr>神施恩的手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从哪里开始？</dc:title>
  <dc:creator>ghua</dc:creator>
  <cp:lastModifiedBy>Customer</cp:lastModifiedBy>
  <cp:revision>13</cp:revision>
  <dcterms:created xsi:type="dcterms:W3CDTF">2016-01-23T22:42:19Z</dcterms:created>
  <dcterms:modified xsi:type="dcterms:W3CDTF">2018-09-13T23:32:01Z</dcterms:modified>
</cp:coreProperties>
</file>