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6" r:id="rId1"/>
    <p:sldMasterId id="2147483820" r:id="rId2"/>
    <p:sldMasterId id="2147483856" r:id="rId3"/>
    <p:sldMasterId id="2147483880" r:id="rId4"/>
    <p:sldMasterId id="2147483898" r:id="rId5"/>
    <p:sldMasterId id="2147483916" r:id="rId6"/>
    <p:sldMasterId id="2147483934" r:id="rId7"/>
    <p:sldMasterId id="2147483946" r:id="rId8"/>
    <p:sldMasterId id="2147483958" r:id="rId9"/>
  </p:sldMasterIdLst>
  <p:notesMasterIdLst>
    <p:notesMasterId r:id="rId29"/>
  </p:notesMasterIdLst>
  <p:sldIdLst>
    <p:sldId id="552" r:id="rId10"/>
    <p:sldId id="558" r:id="rId11"/>
    <p:sldId id="535" r:id="rId12"/>
    <p:sldId id="554" r:id="rId13"/>
    <p:sldId id="305" r:id="rId14"/>
    <p:sldId id="560" r:id="rId15"/>
    <p:sldId id="567" r:id="rId16"/>
    <p:sldId id="566" r:id="rId17"/>
    <p:sldId id="398" r:id="rId18"/>
    <p:sldId id="397" r:id="rId19"/>
    <p:sldId id="565" r:id="rId20"/>
    <p:sldId id="559" r:id="rId21"/>
    <p:sldId id="561" r:id="rId22"/>
    <p:sldId id="568" r:id="rId23"/>
    <p:sldId id="569" r:id="rId24"/>
    <p:sldId id="306" r:id="rId25"/>
    <p:sldId id="307" r:id="rId26"/>
    <p:sldId id="564" r:id="rId27"/>
    <p:sldId id="56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0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0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0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0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0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0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0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0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0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0066"/>
    <a:srgbClr val="FF481D"/>
    <a:srgbClr val="FF3300"/>
    <a:srgbClr val="0000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160" autoAdjust="0"/>
    <p:restoredTop sz="90929"/>
  </p:normalViewPr>
  <p:slideViewPr>
    <p:cSldViewPr>
      <p:cViewPr varScale="1">
        <p:scale>
          <a:sx n="98" d="100"/>
          <a:sy n="98" d="100"/>
        </p:scale>
        <p:origin x="84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1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2D66F-E163-4A66-AD9C-9892F0F84126}" type="datetimeFigureOut">
              <a:rPr lang="zh-TW" altLang="en-US" smtClean="0"/>
              <a:pPr/>
              <a:t>2018/9/23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A907A-231E-4D41-B6EF-CF83FDEEB9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2535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>
            <a:extLst>
              <a:ext uri="{FF2B5EF4-FFF2-40B4-BE49-F238E27FC236}">
                <a16:creationId xmlns:a16="http://schemas.microsoft.com/office/drawing/2014/main" xmlns="" id="{E1A74505-85DF-491D-843C-5EECB7268E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912BEE-B3B0-43FF-8307-5646D72C6328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2211" name="Rectangle 2">
            <a:extLst>
              <a:ext uri="{FF2B5EF4-FFF2-40B4-BE49-F238E27FC236}">
                <a16:creationId xmlns:a16="http://schemas.microsoft.com/office/drawing/2014/main" xmlns="" id="{0F85934E-8CBE-4B0D-83EF-79860725F5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>
            <a:extLst>
              <a:ext uri="{FF2B5EF4-FFF2-40B4-BE49-F238E27FC236}">
                <a16:creationId xmlns:a16="http://schemas.microsoft.com/office/drawing/2014/main" xmlns="" id="{4E41FF46-EFD3-4D14-8C0B-1B41F330FF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19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xmlns="" id="{4CF61722-7058-4D96-A494-577F15E98F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0664D4-F655-4DBD-B262-D58952477579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xmlns="" id="{EAAA40BC-6D2C-444D-BA7C-5DF9FD61AB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xmlns="" id="{2BFF6464-31B1-48DD-A959-44BCC26B56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321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xmlns="" id="{BD399128-C6E7-43B2-817D-B6D6A558AA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1CD0A4-F092-468D-A817-C783C87987E9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xmlns="" id="{2E93C910-75D8-4F2D-8368-988E19B4FC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xmlns="" id="{3558000D-3431-4995-A818-422F568478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521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xmlns="" id="{4CF61722-7058-4D96-A494-577F15E98F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0664D4-F655-4DBD-B262-D58952477579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xmlns="" id="{EAAA40BC-6D2C-444D-BA7C-5DF9FD61AB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xmlns="" id="{2BFF6464-31B1-48DD-A959-44BCC26B56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503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xmlns="" id="{4CF61722-7058-4D96-A494-577F15E98F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0664D4-F655-4DBD-B262-D58952477579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xmlns="" id="{EAAA40BC-6D2C-444D-BA7C-5DF9FD61AB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xmlns="" id="{2BFF6464-31B1-48DD-A959-44BCC26B56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629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xmlns="" id="{4CF61722-7058-4D96-A494-577F15E98F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0664D4-F655-4DBD-B262-D58952477579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xmlns="" id="{EAAA40BC-6D2C-444D-BA7C-5DF9FD61AB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xmlns="" id="{2BFF6464-31B1-48DD-A959-44BCC26B56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59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png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F644-821A-40BB-BD9F-EC9DF8AE3F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F7D2-12BB-4022-8E79-434C2ECB2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21E7F45-4E5D-44EF-8A16-CD77143B9314}"/>
              </a:ext>
            </a:extLst>
          </p:cNvPr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0" lang="en-US" altLang="en-US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4582D5C-9273-4CAD-9548-84F65D6C8C9D}"/>
              </a:ext>
            </a:extLst>
          </p:cNvPr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0" lang="en-US" altLang="en-US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F717960-2C53-4821-8FC4-7F697CA1CDEB}"/>
              </a:ext>
            </a:extLst>
          </p:cNvPr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0" lang="en-US" altLang="en-US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B51CF90-CA54-45E6-986B-D1C87C0ECB74}"/>
              </a:ext>
            </a:extLst>
          </p:cNvPr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0" lang="en-US" altLang="en-US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4A47E7F-814A-4139-A744-F80A7A76C05E}"/>
              </a:ext>
            </a:extLst>
          </p:cNvPr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0" lang="en-US" altLang="en-US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15A1C57-D00C-4DF6-9370-5E8109F22769}"/>
              </a:ext>
            </a:extLst>
          </p:cNvPr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0" lang="en-US" altLang="en-US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A9233E-4051-4756-B950-5FA5E543AA7C}"/>
              </a:ext>
            </a:extLst>
          </p:cNvPr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0" lang="en-US" altLang="en-US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F51D89A-2B3E-443C-9DF9-EEAEEFEE0B7A}"/>
              </a:ext>
            </a:extLst>
          </p:cNvPr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0" lang="en-US" altLang="en-US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C7BC0CF-3CA9-410D-BB3A-E8E8FE0659AF}"/>
              </a:ext>
            </a:extLst>
          </p:cNvPr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0" lang="en-US" altLang="en-US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6EAFFC6-335B-4F99-82DD-29E26AE5EE5F}"/>
              </a:ext>
            </a:extLst>
          </p:cNvPr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0" lang="en-US" altLang="en-US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xmlns="" id="{96E94B78-B5B5-4A8C-BAA0-55A5B654E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8B48AA-42D9-498B-9D62-E025CDDC3BB6}" type="datetime1">
              <a:rPr lang="zh-TW" altLang="en-US"/>
              <a:pPr/>
              <a:t>2018/9/23</a:t>
            </a:fld>
            <a:endParaRPr lang="zh-TW" altLang="en-US"/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xmlns="" id="{62FA098F-42A3-4962-B8F0-82E257E8D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xmlns="" id="{6AA1492A-979C-4BFD-8A6E-F3D1B2571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FBBF4-5F4D-49D6-B5AD-9CBEE17D5E9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94621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xmlns="" id="{6ADEACC3-0660-48B7-9FCA-237FFF557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C4103-166F-4E65-8CAA-088C8C21A2D6}" type="datetime1">
              <a:rPr lang="zh-TW" altLang="en-US"/>
              <a:pPr/>
              <a:t>2018/9/23</a:t>
            </a:fld>
            <a:endParaRPr lang="zh-TW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xmlns="" id="{A707FB98-D16A-46BE-9371-A8D9EEB3B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xmlns="" id="{FD146EA0-F760-4E37-A2D6-C46F2031F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90B45-7FB7-470F-8F5A-7A9A05611C9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40883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2DA0D66-9659-45BA-B3BF-4682E929F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B51CD0-4431-40BF-B619-7E27A6DC60A4}" type="datetime1">
              <a:rPr lang="zh-TW" altLang="en-US"/>
              <a:pPr/>
              <a:t>2018/9/23</a:t>
            </a:fld>
            <a:endParaRPr lang="zh-TW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8F950CA-146B-4CF5-B1D1-C2AB7F199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0D1C992-AF28-4A2B-9717-0A3FB4FE5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5095D-4C63-441D-B99F-BAB42098765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0279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xmlns="" id="{E31C3A9C-1A2C-4B34-AA3D-5FC9AD0FC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2D98B-CE50-4F63-9DC7-118A6294FD20}" type="datetime1">
              <a:rPr lang="zh-TW" altLang="en-US"/>
              <a:pPr/>
              <a:t>2018/9/23</a:t>
            </a:fld>
            <a:endParaRPr lang="zh-TW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xmlns="" id="{52B3F965-C90C-4FAB-9907-DDF8A4634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xmlns="" id="{83130B83-CB52-4467-8672-16238F6E3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85AD6-B51A-47A2-A7E1-656A5A37D6F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98560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21B236D-EF4E-47AB-98AD-96EA68775D45}"/>
              </a:ext>
            </a:extLst>
          </p:cNvPr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0" lang="en-US" altLang="en-US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92407318-F8F1-4319-9027-7CAD23645409}"/>
              </a:ext>
            </a:extLst>
          </p:cNvPr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>
            <a:extLst>
              <a:ext uri="{FF2B5EF4-FFF2-40B4-BE49-F238E27FC236}">
                <a16:creationId xmlns:a16="http://schemas.microsoft.com/office/drawing/2014/main" xmlns="" id="{A1DC5D57-1772-47E7-9057-BA4F861D6763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AD1E762C-0FD1-40D8-A055-217DE95573BE}"/>
                </a:ext>
              </a:extLst>
            </p:cNvPr>
            <p:cNvCxnSpPr/>
            <p:nvPr/>
          </p:nvCxnSpPr>
          <p:spPr>
            <a:xfrm rot="16200000">
              <a:off x="6663593" y="12133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A2C62C35-A75F-42C3-926D-23AD30077350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0BFFFEC4-EAA2-4106-9CB7-C751C9872DCB}"/>
                </a:ext>
              </a:extLst>
            </p:cNvPr>
            <p:cNvCxnSpPr/>
            <p:nvPr/>
          </p:nvCxnSpPr>
          <p:spPr>
            <a:xfrm rot="5400000" flipH="1">
              <a:off x="6744513" y="1212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>
            <a:extLst>
              <a:ext uri="{FF2B5EF4-FFF2-40B4-BE49-F238E27FC236}">
                <a16:creationId xmlns:a16="http://schemas.microsoft.com/office/drawing/2014/main" xmlns="" id="{8CEC8178-B5F7-4991-8E12-225BDA027A4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7CBCACF1-B78D-4673-B03D-F15FCD685849}"/>
                </a:ext>
              </a:extLst>
            </p:cNvPr>
            <p:cNvCxnSpPr/>
            <p:nvPr/>
          </p:nvCxnSpPr>
          <p:spPr>
            <a:xfrm rot="16200000">
              <a:off x="6663593" y="12133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90039362-2FF3-4261-8779-0A6473E17841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AA20EA4A-3AC7-4220-9533-A3A8E81D749F}"/>
                </a:ext>
              </a:extLst>
            </p:cNvPr>
            <p:cNvCxnSpPr/>
            <p:nvPr/>
          </p:nvCxnSpPr>
          <p:spPr>
            <a:xfrm rot="5400000" flipH="1">
              <a:off x="6744513" y="1212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>
            <a:extLst>
              <a:ext uri="{FF2B5EF4-FFF2-40B4-BE49-F238E27FC236}">
                <a16:creationId xmlns:a16="http://schemas.microsoft.com/office/drawing/2014/main" xmlns="" id="{5F561E5F-EC9E-4210-B6EE-A83FE141F53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F82C9862-A5C5-47E6-8C56-6E6BBA884A5F}"/>
                </a:ext>
              </a:extLst>
            </p:cNvPr>
            <p:cNvCxnSpPr/>
            <p:nvPr/>
          </p:nvCxnSpPr>
          <p:spPr>
            <a:xfrm rot="16200000">
              <a:off x="6663592" y="12133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7019B7D6-6F86-4C41-81C2-C1B698946D70}"/>
                </a:ext>
              </a:extLst>
            </p:cNvPr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5F1667E4-A7DD-494E-A904-5BA894232474}"/>
                </a:ext>
              </a:extLst>
            </p:cNvPr>
            <p:cNvCxnSpPr/>
            <p:nvPr/>
          </p:nvCxnSpPr>
          <p:spPr>
            <a:xfrm rot="5400000" flipH="1">
              <a:off x="6744512" y="1212331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altLang="zh-TW" noProof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xmlns="" id="{55487DB6-3D26-4615-99FE-3399F40A3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5116407-272B-4175-B986-8C07D19A0718}" type="datetime1">
              <a:rPr lang="zh-TW" altLang="en-US"/>
              <a:pPr/>
              <a:t>2018/9/23</a:t>
            </a:fld>
            <a:endParaRPr lang="zh-TW" altLang="en-US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xmlns="" id="{94102C2A-4368-43F4-AD01-26829712C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xmlns="" id="{F2CE9F3F-2C31-403E-A52C-A8245BBB3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1CF5B085-6100-424D-B540-075575F4056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62164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xmlns="" id="{1F63593C-10F5-473F-93CC-CB2BC7141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559326-1697-46B1-A921-86347C1D462B}" type="datetime1">
              <a:rPr lang="zh-TW" altLang="en-US"/>
              <a:pPr/>
              <a:t>2018/9/23</a:t>
            </a:fld>
            <a:endParaRPr lang="zh-TW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0FB3067F-563C-4F18-ACA1-BFC1E97FF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xmlns="" id="{BB872D9B-66A0-430A-9FE9-7E3178488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85233-6454-40CF-8442-43192DA587C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0517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xmlns="" id="{4DCFE5C7-BF8B-4C7E-8627-DE0FC3A2B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AC0E1C-8E63-4E56-85F0-B3513B3E9E1E}" type="datetime1">
              <a:rPr lang="zh-TW" altLang="en-US"/>
              <a:pPr/>
              <a:t>2018/9/23</a:t>
            </a:fld>
            <a:endParaRPr lang="zh-TW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D26F98C3-7048-4843-BB01-F0EAA42AD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xmlns="" id="{8CFA5375-F507-4B4F-A740-78656250B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84F9B-8B46-42ED-8C93-9203559A1FD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217571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92A53DA0-4FF3-41E1-B061-86D469F4759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3" descr="R02">
              <a:extLst>
                <a:ext uri="{FF2B5EF4-FFF2-40B4-BE49-F238E27FC236}">
                  <a16:creationId xmlns:a16="http://schemas.microsoft.com/office/drawing/2014/main" xmlns="" id="{272F9AFD-001E-4D1B-BD7D-E8F223677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006"/>
              <a:ext cx="4704" cy="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R04">
              <a:extLst>
                <a:ext uri="{FF2B5EF4-FFF2-40B4-BE49-F238E27FC236}">
                  <a16:creationId xmlns:a16="http://schemas.microsoft.com/office/drawing/2014/main" xmlns="" id="{B9E0A576-2B38-4D26-BCAF-93D7CE2F25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R01">
              <a:extLst>
                <a:ext uri="{FF2B5EF4-FFF2-40B4-BE49-F238E27FC236}">
                  <a16:creationId xmlns:a16="http://schemas.microsoft.com/office/drawing/2014/main" xmlns="" id="{4AA24159-B31E-4554-90A8-0D93F77160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864"/>
              <a:ext cx="5376" cy="2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3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按一下以編輯母片標題樣式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按一下以編輯母片副標題樣式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E94C1195-5A31-4E99-8104-D69E8C3D6A9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xmlns="" id="{BF6D96A9-0AA1-4BAC-8AD7-6D86E03492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xmlns="" id="{1EBC98C1-0990-4876-924B-5B991C540D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latin typeface="Times New Roman" panose="02020603050405020304" pitchFamily="18" charset="0"/>
              </a:defRPr>
            </a:lvl1pPr>
          </a:lstStyle>
          <a:p>
            <a:fld id="{7219336B-A86C-4161-8E28-9D9AA5FC16C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9820906"/>
      </p:ext>
    </p:extLst>
  </p:cSld>
  <p:clrMapOvr>
    <a:masterClrMapping/>
  </p:clrMapOvr>
  <p:transition spd="slow">
    <p:randomBar dir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136161"/>
      </p:ext>
    </p:extLst>
  </p:cSld>
  <p:clrMapOvr>
    <a:masterClrMapping/>
  </p:clrMapOvr>
  <p:transition spd="slow">
    <p:randomBar dir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4744639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16AC-92B5-4567-B9B3-6E4B9620C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381000"/>
            <a:ext cx="29718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381000"/>
            <a:ext cx="29718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2576939"/>
      </p:ext>
    </p:extLst>
  </p:cSld>
  <p:clrMapOvr>
    <a:masterClrMapping/>
  </p:clrMapOvr>
  <p:transition spd="slow">
    <p:randomBar dir="vert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8636521"/>
      </p:ext>
    </p:extLst>
  </p:cSld>
  <p:clrMapOvr>
    <a:masterClrMapping/>
  </p:clrMapOvr>
  <p:transition spd="slow">
    <p:randomBar dir="vert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2081531"/>
      </p:ext>
    </p:extLst>
  </p:cSld>
  <p:clrMapOvr>
    <a:masterClrMapping/>
  </p:clrMapOvr>
  <p:transition spd="slow">
    <p:randomBar dir="vert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410034"/>
      </p:ext>
    </p:extLst>
  </p:cSld>
  <p:clrMapOvr>
    <a:masterClrMapping/>
  </p:clrMapOvr>
  <p:transition spd="slow">
    <p:randomBar dir="vert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1194315"/>
      </p:ext>
    </p:extLst>
  </p:cSld>
  <p:clrMapOvr>
    <a:masterClrMapping/>
  </p:clrMapOvr>
  <p:transition spd="slow">
    <p:randomBar dir="vert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1308106"/>
      </p:ext>
    </p:extLst>
  </p:cSld>
  <p:clrMapOvr>
    <a:masterClrMapping/>
  </p:clrMapOvr>
  <p:transition spd="slow">
    <p:randomBar dir="vert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8378494"/>
      </p:ext>
    </p:extLst>
  </p:cSld>
  <p:clrMapOvr>
    <a:masterClrMapping/>
  </p:clrMapOvr>
  <p:transition spd="slow">
    <p:randomBar dir="vert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81000"/>
            <a:ext cx="20002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58483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1394160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3F644-821A-40BB-BD9F-EC9DF8AE3F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70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2504CF-EF01-4C74-9552-64A6B79D0C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9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D26131-5FCE-4514-8078-159C3DCB6F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93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F8B984-01FC-4D25-B91C-6E5AD4061E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5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40DD2-9169-4462-8884-E51BA3B665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04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5A727-94B8-4DD7-A561-5310AA6C83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94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A9F583-F08F-454E-94A1-FC2925E89C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9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6DD44-207F-4824-A9CF-1D5D60DE87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4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04CF-EF01-4C74-9552-64A6B79D0C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28180-20D5-4B0A-836A-A3A22D68CB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15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40F7D2-12BB-4022-8E79-434C2ECB24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13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316AC-92B5-4567-B9B3-6E4B9620CF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292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1BE96C-2687-4DA5-8E4A-9FD200C966D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03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C30C5-06F4-475B-9ECD-138F74F2C6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89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D3A2B-7D47-46DF-8AB1-839A0AE8D2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79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78FBF2-7C84-4592-B69A-3F675D5683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49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6D5E77-EF8E-43F9-8744-FAE3E97B0C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29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B5E53-2176-4EBF-98E8-8AFA7A9748F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18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E5464C-6AC9-4ECE-8875-C2DCB907C73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5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26131-5FCE-4514-8078-159C3DCB6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AF1F9-E195-43BD-BAF6-7118124E24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47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7E27F4-9FE4-47DB-B489-C9C2DB8F15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213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2F0F28-B42F-46F5-84ED-ED2D5FBBBB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9094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3F04C-2372-4A6C-B609-E5EA9E65C9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36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40D12-755D-491D-B3B0-CBFF4192321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2657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E90B3-2862-4BD2-9010-E960980A1AE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67230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2317B-9B7F-4EB9-9934-A46223F27D7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5337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8ECB8-8F1F-48C5-AFC3-476E8E907CD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126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C76E9-DFB6-4641-9255-1B4709C832A5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38534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0D767-3D40-48C2-B1C9-3FD76B99E14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9415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B984-01FC-4D25-B91C-6E5AD4061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B0CA4-414A-4074-9378-02C33293C38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52446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0FEA1-998E-4DAD-A8D4-C9ABB723EBB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88338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54194-3932-4A88-B79E-AFD48336233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8859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EF8DC-6F08-4281-AE22-D331876E0CE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8417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B26D2-1816-41CB-9AAA-6C10306F69C5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89452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74688" y="971550"/>
            <a:ext cx="60007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r>
              <a:rPr lang="en-US" altLang="en-US" sz="12200">
                <a:solidFill>
                  <a:srgbClr val="EF53A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999288" y="2613025"/>
            <a:ext cx="601662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r>
              <a:rPr lang="en-US" altLang="en-US" sz="12200">
                <a:solidFill>
                  <a:srgbClr val="EF53A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0953546-CA5E-4521-AE40-C56428B79FD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38763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4680B-EFEB-4A08-A43B-C575565EEC9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06974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80546335-B223-4E27-B9DC-3B0738FC069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1495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D0AA0961-F34D-47D1-82E8-5ADEDAE5753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65268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3C1B9-13E2-4E5E-A16C-2C6A0390143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258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40DD2-9169-4462-8884-E51BA3B66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62EBD-4C87-473B-BBFB-8EA59244471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43961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F644-821A-40BB-BD9F-EC9DF8AE3F1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5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04CF-EF01-4C74-9552-64A6B79D0CE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911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26131-5FCE-4514-8078-159C3DCB6F7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311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B984-01FC-4D25-B91C-6E5AD4061EB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987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40DD2-9169-4462-8884-E51BA3B6651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157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A727-94B8-4DD7-A561-5310AA6C83C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403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F583-F08F-454E-94A1-FC2925E89C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8616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DD44-207F-4824-A9CF-1D5D60DE879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9443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180-20D5-4B0A-836A-A3A22D68CB9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2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A727-94B8-4DD7-A561-5310AA6C8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A717-4A2B-435F-9A1F-5F3C5DA14E0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520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A717-4A2B-435F-9A1F-5F3C5DA14E0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4782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A717-4A2B-435F-9A1F-5F3C5DA14E0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86967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A717-4A2B-435F-9A1F-5F3C5DA14E0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117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A717-4A2B-435F-9A1F-5F3C5DA14E0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232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A717-4A2B-435F-9A1F-5F3C5DA14E0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572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F7D2-12BB-4022-8E79-434C2ECB24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817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16AC-92B5-4567-B9B3-6E4B9620CF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935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F644-821A-40BB-BD9F-EC9DF8AE3F1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355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04CF-EF01-4C74-9552-64A6B79D0CE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54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F583-F08F-454E-94A1-FC2925E89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26131-5FCE-4514-8078-159C3DCB6F7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0733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B984-01FC-4D25-B91C-6E5AD4061EB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19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40DD2-9169-4462-8884-E51BA3B6651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6448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A727-94B8-4DD7-A561-5310AA6C83C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119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F583-F08F-454E-94A1-FC2925E89C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447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DD44-207F-4824-A9CF-1D5D60DE879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295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180-20D5-4B0A-836A-A3A22D68CB9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146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A717-4A2B-435F-9A1F-5F3C5DA14E0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4520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A717-4A2B-435F-9A1F-5F3C5DA14E0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344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A717-4A2B-435F-9A1F-5F3C5DA14E0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007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DD44-207F-4824-A9CF-1D5D60DE8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A717-4A2B-435F-9A1F-5F3C5DA14E0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7037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A717-4A2B-435F-9A1F-5F3C5DA14E0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73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A717-4A2B-435F-9A1F-5F3C5DA14E0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9898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F7D2-12BB-4022-8E79-434C2ECB24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862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16AC-92B5-4567-B9B3-6E4B9620CF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594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27F13DE-1589-4FCD-890D-3D4FE204DE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03A2243-AC3D-49B9-87F7-9216B90E55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E363ACF-65A1-4178-A74F-211E247348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D3BF3-BAAD-4D1A-AAFE-FD7CB1727C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54113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AA86D2-149B-4F54-AEA9-BCF1FFDB73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197CD76-942C-4683-A73F-D17792CB16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F3CB826-2560-4162-9672-A8128EC858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545C5-A264-4800-962A-2775C7E69C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72870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49FCD44-1EDB-4987-AC98-2D67ED0CE2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BA36890-6349-413C-BCEC-CEC60E67DB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F8069A5-4B9F-4048-B648-A6243B2E8C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2B37B-2674-4DC2-B0D2-AB44A6C39DD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15523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5FB9DE-7194-4E13-912C-8F93EAD3DB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7010979-C438-4FF3-8489-BE5852F83D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E013E39-A0D9-4C18-BB5C-F54CEA793A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84AEC-4583-4B3A-8E08-AA7FA19C3B1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28265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294943E-FF17-4CE3-BBEE-1390E59A9D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FCA27C21-DBA8-4272-ADB9-5E32591A04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FC4F51C1-116C-40B6-BE7E-FCA7AC3815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2D641-4198-4BAF-98ED-3669226A00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964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180-20D5-4B0A-836A-A3A22D68C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0338539-7C0C-4968-A535-1D72799E74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E77937C-4E51-4011-B739-B14B3349ED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DAC6DAF-2B7B-42E4-A765-1C15D0A100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DEE9F-5A61-4652-80A5-37BC6D3025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51206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A03B709B-84AA-4E4B-87E9-36A1192D98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3CAAD535-53B4-4ACA-B77B-DC784196B5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49CFB659-F976-411D-A9CB-090455A88F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14C4C-943F-43E8-BDF0-D6B6A5CF5D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33367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F0946F0-6391-47F9-AA25-53A1608730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AD6BFFF-28C1-487B-9413-7E3AA892B7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815A303-B663-4FA0-ACBB-C003079CDF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076CB-3376-4E27-BB02-85B1A5FFD1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33810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7ED1FEC-B634-4409-A8E4-307E89B601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A9DD4C3-9667-4EF7-B2EE-3E54A9D94E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936E7F2-9964-430A-A554-A695F40159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90AAD-35EB-4547-9DDA-42B3F288BDC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80078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DC040F2-5C11-444A-9DC1-47E7E52011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FE4A828-3EAB-4949-A730-D9BA6BB11E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4ADE0D8-BD8D-44A5-9318-4F99DF8759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609FC-DE0E-4AD1-B2DB-E9AC9EF38C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27864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0F0C8D9-E53C-466C-8FEE-5BD1E0AE53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04E9CE9-DE4F-4AA7-AFE6-8955FD20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53C7BFD-9545-4C3D-B744-599E2C6792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4941F-2F8E-4AB4-9AE2-1CEA76B066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48506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208C898-1CB1-48D1-9B41-4F9130DD8A44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0" lang="en-US" altLang="en-US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E0F1208-A2D2-4DC4-A7A3-0B4E3F6520B1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0" lang="en-US" altLang="en-US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1DCA069-D48F-48E4-8CF8-891DE5EFFA7E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0" lang="en-US" altLang="en-US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6FC965E-88F6-435A-8687-DE14671837E6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0" lang="en-US" altLang="en-US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930C062-CFB0-406E-B619-1ECAD6094B8A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0" lang="en-US" altLang="en-US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3EDDCDC-FABE-44B4-9B3C-0F5F7A1302A5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0" lang="en-US" altLang="en-US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1FC8C93-F5A7-410C-B5B1-89BD1FD92D41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0" lang="en-US" altLang="en-US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FC96B07-2DCB-45A8-A813-B91EFCABCAE3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0" lang="en-US" altLang="en-US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384010D-C4B9-4D8D-8CB3-04AA6C8D0C5A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0" lang="en-US" altLang="en-US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altLang="zh-TW"/>
              <a:t>Click to edit Master subtitle style</a:t>
            </a:r>
            <a:endParaRPr lang="en-US"/>
          </a:p>
        </p:txBody>
      </p:sp>
      <p:sp>
        <p:nvSpPr>
          <p:cNvPr id="15" name="Date Placeholder 27">
            <a:extLst>
              <a:ext uri="{FF2B5EF4-FFF2-40B4-BE49-F238E27FC236}">
                <a16:creationId xmlns:a16="http://schemas.microsoft.com/office/drawing/2014/main" xmlns="" id="{6EC3FA36-FFA1-441A-ACFB-6B752AA8F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9BA5E1-49F2-4590-95B1-CF5F6655DA5C}" type="datetime1">
              <a:rPr lang="zh-TW" altLang="en-US"/>
              <a:pPr/>
              <a:t>2018/9/23</a:t>
            </a:fld>
            <a:endParaRPr lang="zh-TW" altLang="en-US"/>
          </a:p>
        </p:txBody>
      </p:sp>
      <p:sp>
        <p:nvSpPr>
          <p:cNvPr id="16" name="Footer Placeholder 16">
            <a:extLst>
              <a:ext uri="{FF2B5EF4-FFF2-40B4-BE49-F238E27FC236}">
                <a16:creationId xmlns:a16="http://schemas.microsoft.com/office/drawing/2014/main" xmlns="" id="{8498F530-1A94-4343-806A-34D9D0AC0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17" name="Slide Number Placeholder 28">
            <a:extLst>
              <a:ext uri="{FF2B5EF4-FFF2-40B4-BE49-F238E27FC236}">
                <a16:creationId xmlns:a16="http://schemas.microsoft.com/office/drawing/2014/main" xmlns="" id="{1BCFDA9F-255A-4B4A-896E-D38132DD8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C5C09-3413-45E1-A33E-8101A8340E2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57365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xmlns="" id="{48347E49-226D-4CC7-B478-761B90D5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501E5A-4553-4E70-877A-8F76D92F897F}" type="datetime1">
              <a:rPr lang="zh-TW" altLang="en-US"/>
              <a:pPr/>
              <a:t>2018/9/23</a:t>
            </a:fld>
            <a:endParaRPr lang="zh-TW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2588EF73-7F7E-4E50-A4C1-27671766F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xmlns="" id="{08196764-6627-4ABA-9B64-8DF860A9F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B613B-D633-4D52-8563-D0178AFB994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10713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>
            <a:extLst>
              <a:ext uri="{FF2B5EF4-FFF2-40B4-BE49-F238E27FC236}">
                <a16:creationId xmlns:a16="http://schemas.microsoft.com/office/drawing/2014/main" xmlns="" id="{FBA0A80F-D48F-45D2-AD6A-072B0A162553}"/>
              </a:ext>
            </a:extLst>
          </p:cNvPr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2147483646 h 3648"/>
              <a:gd name="T2" fmla="*/ 2147483646 w 2736"/>
              <a:gd name="T3" fmla="*/ 2147483646 h 3648"/>
              <a:gd name="T4" fmla="*/ 2147483646 w 2736"/>
              <a:gd name="T5" fmla="*/ 0 h 3648"/>
              <a:gd name="T6" fmla="*/ 2147483646 w 2736"/>
              <a:gd name="T7" fmla="*/ 2147483646 h 3648"/>
              <a:gd name="T8" fmla="*/ 2147483646 w 2736"/>
              <a:gd name="T9" fmla="*/ 2147483646 h 3648"/>
              <a:gd name="T10" fmla="*/ 2147483646 w 2736"/>
              <a:gd name="T11" fmla="*/ 2147483646 h 3648"/>
              <a:gd name="T12" fmla="*/ 0 w 2736"/>
              <a:gd name="T13" fmla="*/ 2147483646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xmlns="" id="{A096D721-2D5F-4F8E-8BA7-4E40F91FD214}"/>
              </a:ext>
            </a:extLst>
          </p:cNvPr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2147483646 h 4128"/>
              <a:gd name="T2" fmla="*/ 0 w 3504"/>
              <a:gd name="T3" fmla="*/ 2147483646 h 4128"/>
              <a:gd name="T4" fmla="*/ 2147483646 w 3504"/>
              <a:gd name="T5" fmla="*/ 2147483646 h 4128"/>
              <a:gd name="T6" fmla="*/ 2147483646 w 3504"/>
              <a:gd name="T7" fmla="*/ 0 h 4128"/>
              <a:gd name="T8" fmla="*/ 2147483646 w 3504"/>
              <a:gd name="T9" fmla="*/ 0 h 4128"/>
              <a:gd name="T10" fmla="*/ 2147483646 w 3504"/>
              <a:gd name="T11" fmla="*/ 2147483646 h 4128"/>
              <a:gd name="T12" fmla="*/ 0 w 3504"/>
              <a:gd name="T13" fmla="*/ 2147483646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xmlns="" id="{D1743322-02C9-4B8B-9820-EFE4CCE38F10}"/>
              </a:ext>
            </a:extLst>
          </p:cNvPr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20">
            <a:extLst>
              <a:ext uri="{FF2B5EF4-FFF2-40B4-BE49-F238E27FC236}">
                <a16:creationId xmlns:a16="http://schemas.microsoft.com/office/drawing/2014/main" xmlns="" id="{2710704F-B0C1-41A4-BB2C-5477B68AB87E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xmlns="" id="{1E7E55EB-EA41-40BF-B002-4B91B0C259B3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xmlns="" id="{389B494B-58F3-4FAE-944B-2CF9F3B60620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xmlns="" id="{D63F1C55-14B4-41C8-903B-9A87A2C8D0F3}"/>
              </a:ext>
            </a:extLst>
          </p:cNvPr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26">
            <a:extLst>
              <a:ext uri="{FF2B5EF4-FFF2-40B4-BE49-F238E27FC236}">
                <a16:creationId xmlns:a16="http://schemas.microsoft.com/office/drawing/2014/main" xmlns="" id="{6BF7A42F-57D3-4444-A93C-10C692345355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27">
            <a:extLst>
              <a:ext uri="{FF2B5EF4-FFF2-40B4-BE49-F238E27FC236}">
                <a16:creationId xmlns:a16="http://schemas.microsoft.com/office/drawing/2014/main" xmlns="" id="{7E809720-DD03-4DE2-A67A-C4C9AB8350C6}"/>
              </a:ext>
            </a:extLst>
          </p:cNvPr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28">
            <a:extLst>
              <a:ext uri="{FF2B5EF4-FFF2-40B4-BE49-F238E27FC236}">
                <a16:creationId xmlns:a16="http://schemas.microsoft.com/office/drawing/2014/main" xmlns="" id="{14B9BB9C-DB4C-4856-8281-C5F28FD540FF}"/>
              </a:ext>
            </a:extLst>
          </p:cNvPr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29">
            <a:extLst>
              <a:ext uri="{FF2B5EF4-FFF2-40B4-BE49-F238E27FC236}">
                <a16:creationId xmlns:a16="http://schemas.microsoft.com/office/drawing/2014/main" xmlns="" id="{5B493E21-FE6B-4745-B485-D47A3D61F6E7}"/>
              </a:ext>
            </a:extLst>
          </p:cNvPr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30">
            <a:extLst>
              <a:ext uri="{FF2B5EF4-FFF2-40B4-BE49-F238E27FC236}">
                <a16:creationId xmlns:a16="http://schemas.microsoft.com/office/drawing/2014/main" xmlns="" id="{51E08A43-C5F6-45AC-9B0A-6A77C2DE7549}"/>
              </a:ext>
            </a:extLst>
          </p:cNvPr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xmlns="" id="{D8D7243F-728D-4514-9F5A-4D7EB3CD1768}"/>
              </a:ext>
            </a:extLst>
          </p:cNvPr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32">
            <a:extLst>
              <a:ext uri="{FF2B5EF4-FFF2-40B4-BE49-F238E27FC236}">
                <a16:creationId xmlns:a16="http://schemas.microsoft.com/office/drawing/2014/main" xmlns="" id="{AAD3503E-E2C4-4F8B-B86F-4500BA62A232}"/>
              </a:ext>
            </a:extLst>
          </p:cNvPr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33">
            <a:extLst>
              <a:ext uri="{FF2B5EF4-FFF2-40B4-BE49-F238E27FC236}">
                <a16:creationId xmlns:a16="http://schemas.microsoft.com/office/drawing/2014/main" xmlns="" id="{122D74E2-B505-42A4-8D5A-258B9BEDBD1F}"/>
              </a:ext>
            </a:extLst>
          </p:cNvPr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F03023F-783E-4659-BBEE-EFCF8095D4F2}"/>
              </a:ext>
            </a:extLst>
          </p:cNvPr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0" lang="en-US" altLang="en-US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EEA8E9-9E96-4A43-8EF9-6AA6877606F5}"/>
              </a:ext>
            </a:extLst>
          </p:cNvPr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0" lang="en-US" altLang="en-US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627274C-F8C3-4F90-BD77-4C51BDDDA9ED}"/>
              </a:ext>
            </a:extLst>
          </p:cNvPr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0" lang="en-US" altLang="en-US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6D5CF64-6FAB-480B-921B-091DBF04097E}"/>
              </a:ext>
            </a:extLst>
          </p:cNvPr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0" lang="en-US" altLang="en-US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4059FCE-ABFC-47AD-BE11-B90561898D07}"/>
              </a:ext>
            </a:extLst>
          </p:cNvPr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0" lang="en-US" altLang="en-US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7C51384-526D-4EA4-A8F2-A061499A9368}"/>
              </a:ext>
            </a:extLst>
          </p:cNvPr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0" lang="en-US" altLang="en-US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xmlns="" id="{2E18345D-3B60-4F97-87EF-07C5EF686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D5690A-6A90-482C-B095-678EC0B22792}" type="datetime1">
              <a:rPr lang="zh-TW" altLang="en-US"/>
              <a:pPr/>
              <a:t>2018/9/23</a:t>
            </a:fld>
            <a:endParaRPr lang="zh-TW" altLang="en-US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xmlns="" id="{0F67EBCA-6C91-4854-9D53-8D2C44065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xmlns="" id="{F40BF20B-E1DD-4289-B511-B85B160B6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9CD64-AC2C-434B-AA30-F801BAA904D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76630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CCE3CF2-FFA2-4CC5-91A4-264E3B15D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6848C6-ECD7-4A39-BFB5-02B4EB15701C}" type="datetime1">
              <a:rPr lang="zh-TW" altLang="en-US"/>
              <a:pPr/>
              <a:t>2018/9/23</a:t>
            </a:fld>
            <a:endParaRPr lang="zh-TW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E508E5-9A3F-47F0-BCD5-90557A0FE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D1B6D74-6C1C-4D47-BBF2-83855E15C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41964-412F-4BD8-94F1-33A16CA5975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623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2B6A717-4A2B-435F-9A1F-5F3C5DA14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22B6A717-4A2B-435F-9A1F-5F3C5DA14E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22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pitchFamily="80" charset="-128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pitchFamily="80" charset="-128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Arial" panose="020B0604020202020204" pitchFamily="34" charset="0"/>
              </a:defRPr>
            </a:lvl1pPr>
          </a:lstStyle>
          <a:p>
            <a:fld id="{8259940F-3F5E-4447-AC1D-1AB6D3B60AB5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99053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6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fld id="{B2ADCDE4-7F97-42E0-8A4F-3C6845B3FD1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67119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  <p:sldLayoutId id="2147483897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EF53A5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EF53A5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EF53A5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EF53A5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EF53A5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6A717-4A2B-435F-9A1F-5F3C5DA14E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623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6A717-4A2B-435F-9A1F-5F3C5DA14E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607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28A48576-CBD4-49A2-8984-6441724B30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AC68DADE-3342-448C-B496-513D17CFF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663A0FBF-F155-43CE-B7A4-5990F27B65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FE99220C-6F09-4B8C-BD42-12FCE374F59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95FE4BB1-DC7A-4378-9BA5-83C09BE9B1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A2902F1-8EF5-430C-B320-0663EA225A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902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CCB1CD4-1C22-460B-A903-A1D6C466A066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0" lang="en-US" altLang="en-US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ADD68B8-D9A7-4CEC-96D0-09473DDDAC54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0" lang="en-US" altLang="en-US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E510075-EEFE-41EA-A9C9-47E7D1967C25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0" lang="en-US" altLang="en-US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F42C093-36CE-4F86-85D5-B38370BCE3F5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0" lang="en-US" altLang="en-US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34C20B4-2E99-4635-A795-EF42BD6AB366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0" lang="en-US" altLang="en-US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5172E80-B4CA-435F-967F-8297D4B847F1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0" lang="en-US" altLang="en-US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0A96B43-7BE2-4FBC-8E0B-9B856BDB8F2B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0" lang="en-US" altLang="en-US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98311B7-5F89-4D9D-A735-0338C82CF6ED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0" lang="en-US" altLang="en-US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75A087E-283E-42BF-8A8A-4091914F04C1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0" lang="en-US" altLang="en-US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xmlns="" id="{80311923-E071-49A1-B1D1-79378832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zh-TW"/>
              <a:t>Click to edit Master title style</a:t>
            </a:r>
            <a:endParaRPr lang="en-US" altLang="en-US"/>
          </a:p>
        </p:txBody>
      </p:sp>
      <p:sp>
        <p:nvSpPr>
          <p:cNvPr id="5132" name="Text Placeholder 12">
            <a:extLst>
              <a:ext uri="{FF2B5EF4-FFF2-40B4-BE49-F238E27FC236}">
                <a16:creationId xmlns:a16="http://schemas.microsoft.com/office/drawing/2014/main" xmlns="" id="{1461C8D6-30C0-4888-B253-B089DC7A30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xmlns="" id="{82A6ABB0-CEB3-45B4-8191-D0FC0D89A6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100">
                <a:solidFill>
                  <a:srgbClr val="D6ECFF"/>
                </a:solidFill>
                <a:latin typeface="Corbel" panose="020B0503020204020204" pitchFamily="34" charset="0"/>
              </a:defRPr>
            </a:lvl1pPr>
          </a:lstStyle>
          <a:p>
            <a:fld id="{6A0F1A5C-5B36-4ABB-ADE2-C85B42CA6E6F}" type="datetime1">
              <a:rPr lang="zh-TW" altLang="en-US"/>
              <a:pPr/>
              <a:t>2018/9/23</a:t>
            </a:fld>
            <a:endParaRPr lang="zh-TW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8E0BFE8-DF44-4EB5-A4E3-ECA7726E8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100">
                <a:solidFill>
                  <a:srgbClr val="D6ECFF"/>
                </a:solidFill>
                <a:latin typeface="Corbel" panose="020B0503020204020204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xmlns="" id="{25A5A53D-81FC-4959-AB9F-BC0F8149F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D6ECFF"/>
                </a:solidFill>
                <a:latin typeface="Corbel" panose="020B0503020204020204" pitchFamily="34" charset="0"/>
              </a:defRPr>
            </a:lvl1pPr>
          </a:lstStyle>
          <a:p>
            <a:fld id="{6405B311-32B8-4C75-AA29-CCB8A434EAE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560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新細明體" panose="02020500000000000000" pitchFamily="18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新細明體" pitchFamily="18" charset="-12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02">
            <a:extLst>
              <a:ext uri="{FF2B5EF4-FFF2-40B4-BE49-F238E27FC236}">
                <a16:creationId xmlns:a16="http://schemas.microsoft.com/office/drawing/2014/main" xmlns="" id="{BA9AFBDE-D83D-4DDF-A3A4-587D0D886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3713"/>
            <a:ext cx="91440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R04">
            <a:extLst>
              <a:ext uri="{FF2B5EF4-FFF2-40B4-BE49-F238E27FC236}">
                <a16:creationId xmlns:a16="http://schemas.microsoft.com/office/drawing/2014/main" xmlns="" id="{D066A64D-03F8-482C-822F-3C3B547C8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685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4">
            <a:extLst>
              <a:ext uri="{FF2B5EF4-FFF2-40B4-BE49-F238E27FC236}">
                <a16:creationId xmlns:a16="http://schemas.microsoft.com/office/drawing/2014/main" xmlns="" id="{8DAB7FAA-725B-48C9-BA2C-1434790EDF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371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按一下以編輯母片標題樣式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xmlns="" id="{4316EF33-5F7E-40B2-92BE-9F32AEE5B3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14600" y="381000"/>
            <a:ext cx="6096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按一下以編輯母片</a:t>
            </a:r>
          </a:p>
          <a:p>
            <a:pPr lvl="1"/>
            <a:r>
              <a:rPr lang="en-US" altLang="en-US"/>
              <a:t>第二層</a:t>
            </a:r>
          </a:p>
          <a:p>
            <a:pPr lvl="2"/>
            <a:r>
              <a:rPr lang="en-US" altLang="en-US"/>
              <a:t>第三層</a:t>
            </a:r>
          </a:p>
          <a:p>
            <a:pPr lvl="3"/>
            <a:r>
              <a:rPr lang="en-US" altLang="en-US"/>
              <a:t>第四層</a:t>
            </a:r>
          </a:p>
          <a:p>
            <a:pPr lvl="4"/>
            <a:r>
              <a:rPr lang="en-US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91782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anose="05000000000000000000" pitchFamily="2" charset="2"/>
        <a:buChar char="|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anose="05000000000000000000" pitchFamily="2" charset="2"/>
        <a:buChar char="z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anose="05000000000000000000" pitchFamily="2" charset="2"/>
        <a:buChar char="]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anose="05000000000000000000" pitchFamily="2" charset="2"/>
        <a:buChar char="l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4029670"/>
            <a:ext cx="8305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TW" altLang="en-US" sz="6000" b="1" dirty="0">
                <a:solidFill>
                  <a:schemeClr val="bg1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  智 慧</a:t>
            </a:r>
            <a:r>
              <a:rPr lang="zh-TW" altLang="en-US" sz="6000" b="1" dirty="0">
                <a:solidFill>
                  <a:srgbClr val="660066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     </a:t>
            </a:r>
            <a:r>
              <a:rPr lang="zh-TW" altLang="en-US" sz="5400" b="1" dirty="0">
                <a:solidFill>
                  <a:srgbClr val="660066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的      </a:t>
            </a:r>
            <a:r>
              <a:rPr lang="zh-TW" altLang="en-US" sz="6000" b="1" dirty="0">
                <a:solidFill>
                  <a:schemeClr val="bg1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應 對</a:t>
            </a:r>
            <a:endParaRPr lang="en-US" altLang="zh-TW" sz="6000" b="1" dirty="0">
              <a:solidFill>
                <a:schemeClr val="bg1"/>
              </a:solidFill>
              <a:latin typeface="Arial Narrow" panose="020B0606020202030204" pitchFamily="34" charset="0"/>
              <a:ea typeface="AR Heiti Bold B5" panose="020B0609010101010101" pitchFamily="49" charset="-12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altLang="zh-TW" sz="3600" b="1" dirty="0">
              <a:solidFill>
                <a:schemeClr val="bg1"/>
              </a:solidFill>
              <a:latin typeface="Arial Narrow" panose="020B0606020202030204" pitchFamily="34" charset="0"/>
              <a:ea typeface="AR Heiti Bold B5" panose="020B0609010101010101" pitchFamily="49" charset="-12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TW" altLang="en-US" sz="6000" b="1" dirty="0">
                <a:solidFill>
                  <a:srgbClr val="660066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  </a:t>
            </a:r>
            <a:r>
              <a:rPr lang="zh-TW" altLang="en-US" sz="4400" b="1" dirty="0">
                <a:solidFill>
                  <a:srgbClr val="660066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箴 </a:t>
            </a:r>
            <a:r>
              <a:rPr lang="en-US" altLang="zh-TW" sz="4400" b="1" dirty="0">
                <a:solidFill>
                  <a:srgbClr val="660066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26:4-5</a:t>
            </a:r>
          </a:p>
        </p:txBody>
      </p:sp>
    </p:spTree>
    <p:extLst>
      <p:ext uri="{BB962C8B-B14F-4D97-AF65-F5344CB8AC3E}">
        <p14:creationId xmlns:p14="http://schemas.microsoft.com/office/powerpoint/2010/main" val="3690258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>
            <a:extLst>
              <a:ext uri="{FF2B5EF4-FFF2-40B4-BE49-F238E27FC236}">
                <a16:creationId xmlns:a16="http://schemas.microsoft.com/office/drawing/2014/main" xmlns="" id="{C1E14C3E-5979-4E27-8393-FCDD9D311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6250"/>
            <a:ext cx="8135937" cy="597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馬太七章</a:t>
            </a:r>
            <a:r>
              <a:rPr kumimoji="1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1-5</a:t>
            </a: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1 </a:t>
            </a:r>
            <a:r>
              <a:rPr kumimoji="1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你們不要論斷人，免得你們被論斷。  </a:t>
            </a:r>
            <a:r>
              <a:rPr kumimoji="1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2 </a:t>
            </a:r>
            <a:r>
              <a:rPr kumimoji="1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因為你們怎樣論斷人，也必怎樣被論斷。你們用甚麼量器量給人，也必用甚麼量器量給你們。</a:t>
            </a:r>
            <a:r>
              <a:rPr kumimoji="1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3 </a:t>
            </a:r>
            <a:r>
              <a:rPr kumimoji="1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為甚麼看見你弟兄眼中有剌，卻不想自己眼中有梁木呢。</a:t>
            </a:r>
            <a:r>
              <a:rPr kumimoji="1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4 </a:t>
            </a:r>
            <a:r>
              <a:rPr kumimoji="1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你自己眼中有梁木，怎能對你弟兄說，容我去掉你眼中的剌呢。</a:t>
            </a:r>
            <a:r>
              <a:rPr kumimoji="1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5</a:t>
            </a:r>
            <a:r>
              <a:rPr kumimoji="1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 </a:t>
            </a:r>
            <a:r>
              <a:rPr kumimoji="1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你這假冒為善的人，先去掉自己眼中的梁木，然後纔能看得清楚，去掉你弟兄眼中的剌。</a:t>
            </a:r>
            <a:endParaRPr kumimoji="1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Yu Gothic" panose="020B0400000000000000" pitchFamily="34" charset="-128"/>
              <a:cs typeface="+mn-cs"/>
            </a:endParaRPr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685800"/>
            <a:ext cx="83788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1" fontAlgn="b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AutoNum type="ea1ChtPeriod"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AR Heiti Bold B5" panose="020B0609010101010101" pitchFamily="49" charset="-120"/>
                <a:cs typeface="Arial" charset="0"/>
              </a:rPr>
              <a:t>不與愚昧人同樣見識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AR Heiti Bold B5" panose="020B0609010101010101" pitchFamily="49" charset="-120"/>
                <a:cs typeface="Arial" charset="0"/>
              </a:rPr>
              <a:t>       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AR Heiti Bold B5" panose="020B0609010101010101" pitchFamily="49" charset="-120"/>
                <a:cs typeface="Arial" charset="0"/>
              </a:rPr>
              <a:t> 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AR Heiti Bold B5" panose="020B0609010101010101" pitchFamily="49" charset="-120"/>
                <a:cs typeface="Arial" charset="0"/>
              </a:rPr>
              <a:t>(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AR Heiti Bold B5" panose="020B0609010101010101" pitchFamily="49" charset="-120"/>
                <a:cs typeface="Arial" charset="0"/>
              </a:rPr>
              <a:t>二十六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AR Heiti Bold B5" panose="020B0609010101010101" pitchFamily="49" charset="-120"/>
                <a:cs typeface="Arial" charset="0"/>
              </a:rPr>
              <a:t>4)</a:t>
            </a:r>
          </a:p>
          <a:p>
            <a:pPr marL="1200150" marR="0" lvl="1" indent="-742950" algn="l" defTabSz="914400" rtl="0" eaLnBrk="1" fontAlgn="b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zh-TW" alt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 Heiti Bold B5" panose="020B0609010101010101" pitchFamily="49" charset="-120"/>
                <a:cs typeface="Arial" charset="0"/>
              </a:rPr>
              <a:t>不用與他爭辯</a:t>
            </a:r>
            <a:endParaRPr kumimoji="0" lang="en-US" altLang="zh-TW" sz="4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AR Heiti Bold B5" panose="020B0609010101010101" pitchFamily="49" charset="-120"/>
              <a:cs typeface="Arial" charset="0"/>
            </a:endParaRPr>
          </a:p>
          <a:p>
            <a:pPr marL="1200150" marR="0" lvl="1" indent="-742950" algn="l" defTabSz="914400" rtl="0" eaLnBrk="1" fontAlgn="b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zh-TW" alt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 Heiti Bold B5" panose="020B0609010101010101" pitchFamily="49" charset="-120"/>
                <a:cs typeface="Arial" charset="0"/>
              </a:rPr>
              <a:t>甚至不必好言相勸</a:t>
            </a:r>
            <a:endParaRPr kumimoji="0" lang="en-US" altLang="zh-TW" sz="4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AR Heiti Bold B5" panose="020B0609010101010101" pitchFamily="49" charset="-120"/>
              <a:cs typeface="Arial" charset="0"/>
            </a:endParaRPr>
          </a:p>
          <a:p>
            <a:pPr marL="1200150" marR="0" lvl="1" indent="-742950" algn="l" defTabSz="914400" rtl="0" eaLnBrk="1" fontAlgn="b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zh-TW" alt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 Heiti Bold B5" panose="020B0609010101010101" pitchFamily="49" charset="-120"/>
                <a:cs typeface="Arial" charset="0"/>
              </a:rPr>
              <a:t>保持緘默是最佳回應</a:t>
            </a:r>
            <a:endParaRPr kumimoji="0" lang="en-US" altLang="zh-TW" sz="4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AR Heiti Bold B5" panose="020B0609010101010101" pitchFamily="49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373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3480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2587" y="304800"/>
            <a:ext cx="8378825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AR Heiti Bold B5" panose="020B0609010101010101" pitchFamily="49" charset="-120"/>
              </a:rPr>
              <a:t>箴言二十六 </a:t>
            </a:r>
            <a:r>
              <a:rPr kumimoji="0" lang="en-US" altLang="zh-TW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AR Heiti Bold B5" panose="020B0609010101010101" pitchFamily="49" charset="-120"/>
              </a:rPr>
              <a:t>4-5</a:t>
            </a:r>
          </a:p>
          <a:p>
            <a:pPr marL="0" marR="0" lvl="0" indent="0" defTabSz="914400" eaLnBrk="1" fontAlgn="b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AR Heiti Bold B5" panose="020B0609010101010101" pitchFamily="49" charset="-120"/>
            </a:endParaRPr>
          </a:p>
          <a:p>
            <a:pPr marL="0" marR="0" lvl="0" indent="0" defTabSz="914400" eaLnBrk="1" fontAlgn="b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AR Heiti Bold B5" panose="020B0609010101010101" pitchFamily="49" charset="-120"/>
              </a:rPr>
              <a:t>	</a:t>
            </a:r>
            <a:r>
              <a:rPr kumimoji="0" lang="zh-TW" alt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AR Heiti Bold B5" panose="020B0609010101010101" pitchFamily="49" charset="-120"/>
              </a:rPr>
              <a:t>回應愚昧人的第二種態度：</a:t>
            </a:r>
            <a:endParaRPr kumimoji="0" lang="en-US" altLang="zh-TW" sz="4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AR Heiti Bold B5" panose="020B0609010101010101" pitchFamily="49" charset="-120"/>
            </a:endParaRPr>
          </a:p>
          <a:p>
            <a:pPr marL="0" marR="0" lvl="0" indent="0" defTabSz="914400" eaLnBrk="1" fontAlgn="b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AR Heiti Bold B5" panose="020B0609010101010101" pitchFamily="49" charset="-120"/>
            </a:endParaRPr>
          </a:p>
          <a:p>
            <a:pPr marL="914400" marR="0" lvl="0" indent="-914400" defTabSz="914400" eaLnBrk="1" fontAlgn="b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AutoNum type="ea1ChtPeriod" startAt="2"/>
              <a:tabLst/>
              <a:defRPr/>
            </a:pPr>
            <a:r>
              <a:rPr lang="zh-TW" altLang="en-US" sz="4800" b="1" kern="0" dirty="0">
                <a:solidFill>
                  <a:srgbClr val="FFFF00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不讓愚昧人蒙在鼓裡    </a:t>
            </a:r>
            <a:r>
              <a:rPr lang="en-US" altLang="zh-TW" sz="4800" b="1" kern="0" dirty="0">
                <a:solidFill>
                  <a:srgbClr val="FFFF00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   </a:t>
            </a:r>
            <a:r>
              <a:rPr lang="zh-TW" altLang="en-US" sz="4800" b="1" kern="0" dirty="0">
                <a:solidFill>
                  <a:srgbClr val="FFFF00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 </a:t>
            </a:r>
            <a:r>
              <a:rPr lang="en-US" altLang="zh-TW" sz="4800" b="1" kern="0" dirty="0">
                <a:solidFill>
                  <a:srgbClr val="FFFF00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(</a:t>
            </a:r>
            <a:r>
              <a:rPr lang="zh-TW" altLang="en-US" sz="4800" b="1" kern="0" dirty="0">
                <a:solidFill>
                  <a:srgbClr val="FFFF00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二十六</a:t>
            </a:r>
            <a:r>
              <a:rPr lang="en-US" altLang="zh-TW" sz="4800" b="1" kern="0" dirty="0">
                <a:solidFill>
                  <a:srgbClr val="FFFF00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5)</a:t>
            </a:r>
            <a:endParaRPr kumimoji="0" lang="en-US" altLang="zh-TW" sz="4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 panose="020B0606020202030204" pitchFamily="34" charset="0"/>
              <a:ea typeface="AR Heiti Bold B5" panose="020B0609010101010101" pitchFamily="49" charset="-120"/>
            </a:endParaRPr>
          </a:p>
          <a:p>
            <a:pPr marL="0" marR="0" lvl="0" indent="0" defTabSz="914400" eaLnBrk="1" fontAlgn="b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AR Heiti Bold B5" panose="020B0609010101010101" pitchFamily="49" charset="-120"/>
              </a:rPr>
              <a:t>	</a:t>
            </a:r>
            <a:r>
              <a:rPr kumimoji="0" lang="en-US" altLang="zh-TW" sz="4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AR Heiti Bold B5" panose="020B0609010101010101" pitchFamily="49" charset="-120"/>
              </a:rPr>
              <a:t>5 </a:t>
            </a:r>
            <a:r>
              <a:rPr lang="zh-TW" altLang="en-US" sz="4400" b="1" i="1" kern="0" dirty="0">
                <a:solidFill>
                  <a:srgbClr val="FFFFFF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要照愚昧人的愚妄話回答他</a:t>
            </a:r>
            <a:r>
              <a:rPr lang="en-US" altLang="zh-TW" sz="4400" b="1" i="1" kern="0" dirty="0">
                <a:solidFill>
                  <a:srgbClr val="FFFFFF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,</a:t>
            </a:r>
            <a:r>
              <a:rPr lang="zh-TW" altLang="en-US" sz="4400" b="1" i="1" kern="0" dirty="0">
                <a:solidFill>
                  <a:srgbClr val="FFFFFF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免得他自以為有智慧。</a:t>
            </a:r>
          </a:p>
          <a:p>
            <a:pPr marL="914400" marR="0" lvl="0" indent="-914400" defTabSz="914400" eaLnBrk="1" fontAlgn="b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ea1ChtPeriod"/>
              <a:tabLst/>
              <a:defRPr/>
            </a:pPr>
            <a:endParaRPr kumimoji="0" lang="en-US" altLang="zh-TW" sz="4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AR Heiti Bold B5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987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685800"/>
            <a:ext cx="837882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eaLnBrk="1" fontAlgn="b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zh-TW" altLang="en-US" sz="4800" b="1" kern="0" dirty="0">
                <a:solidFill>
                  <a:srgbClr val="FFFF00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二</a:t>
            </a:r>
            <a:r>
              <a:rPr lang="en-US" altLang="zh-TW" sz="4800" b="1" kern="0" dirty="0">
                <a:solidFill>
                  <a:srgbClr val="FFFF00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. 	</a:t>
            </a:r>
            <a:r>
              <a:rPr lang="zh-TW" altLang="en-US" sz="4800" b="1" kern="0" dirty="0">
                <a:solidFill>
                  <a:srgbClr val="FFFF00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不讓愚昧人蒙在鼓裡</a:t>
            </a:r>
            <a:r>
              <a:rPr lang="en-US" altLang="zh-TW" sz="4800" b="1" kern="0" dirty="0">
                <a:solidFill>
                  <a:srgbClr val="FFFF00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   	 	(</a:t>
            </a:r>
            <a:r>
              <a:rPr lang="zh-TW" altLang="en-US" sz="4800" b="1" kern="0" dirty="0">
                <a:solidFill>
                  <a:srgbClr val="FFFF00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二十六</a:t>
            </a:r>
            <a:r>
              <a:rPr lang="en-US" altLang="zh-TW" sz="4800" b="1" kern="0" dirty="0">
                <a:solidFill>
                  <a:srgbClr val="FFFF00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5)</a:t>
            </a:r>
          </a:p>
          <a:p>
            <a:pPr marL="1200150" lvl="1" indent="-742950" fontAlgn="b">
              <a:spcBef>
                <a:spcPts val="1200"/>
              </a:spcBef>
              <a:spcAft>
                <a:spcPts val="1200"/>
              </a:spcAft>
              <a:buFontTx/>
              <a:buAutoNum type="alphaUcPeriod"/>
              <a:defRPr/>
            </a:pPr>
            <a:r>
              <a:rPr lang="zh-TW" altLang="en-US" sz="4800" b="1" kern="0" dirty="0">
                <a:latin typeface="Arial Narrow" panose="020B0606020202030204" pitchFamily="34" charset="0"/>
                <a:ea typeface="AR Heiti Bold B5" panose="020B0609010101010101" pitchFamily="49" charset="-120"/>
              </a:rPr>
              <a:t>可以善加勸導</a:t>
            </a:r>
            <a:endParaRPr kumimoji="0" lang="en-US" altLang="zh-TW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AR Heiti Bold B5" panose="020B0609010101010101" pitchFamily="49" charset="-120"/>
            </a:endParaRPr>
          </a:p>
          <a:p>
            <a:pPr marL="1200150" lvl="1" indent="-742950" fontAlgn="b">
              <a:spcBef>
                <a:spcPts val="1200"/>
              </a:spcBef>
              <a:spcAft>
                <a:spcPts val="1200"/>
              </a:spcAft>
              <a:buFontTx/>
              <a:buAutoNum type="alphaUcPeriod"/>
              <a:defRPr/>
            </a:pPr>
            <a:r>
              <a:rPr lang="zh-TW" altLang="en-US" sz="4800" b="1" kern="0" dirty="0">
                <a:latin typeface="Arial Narrow" panose="020B0606020202030204" pitchFamily="34" charset="0"/>
                <a:ea typeface="AR Heiti Bold B5" panose="020B0609010101010101" pitchFamily="49" charset="-120"/>
              </a:rPr>
              <a:t>拿一面鏡子讓對方看見自己的真面目</a:t>
            </a:r>
            <a:endParaRPr lang="en-US" altLang="zh-TW" sz="4800" b="1" kern="0" dirty="0">
              <a:latin typeface="Arial Narrow" panose="020B0606020202030204" pitchFamily="34" charset="0"/>
              <a:ea typeface="AR Heiti Bold B5" panose="020B0609010101010101" pitchFamily="49" charset="-120"/>
            </a:endParaRPr>
          </a:p>
          <a:p>
            <a:pPr marL="1200150" lvl="1" indent="-742950" fontAlgn="b">
              <a:spcBef>
                <a:spcPts val="1200"/>
              </a:spcBef>
              <a:spcAft>
                <a:spcPts val="1200"/>
              </a:spcAft>
              <a:buFontTx/>
              <a:buAutoNum type="alphaUcPeriod"/>
              <a:defRPr/>
            </a:pPr>
            <a:r>
              <a:rPr lang="zh-TW" altLang="en-US" sz="4800" b="1" kern="0" dirty="0">
                <a:latin typeface="Arial Narrow" panose="020B0606020202030204" pitchFamily="34" charset="0"/>
                <a:ea typeface="AR Heiti Bold B5" panose="020B0609010101010101" pitchFamily="49" charset="-120"/>
              </a:rPr>
              <a:t>堅守立場，不要被打倒</a:t>
            </a:r>
            <a:endParaRPr lang="en-US" altLang="zh-TW" sz="4800" b="1" kern="0" dirty="0">
              <a:latin typeface="Arial Narrow" panose="020B0606020202030204" pitchFamily="34" charset="0"/>
              <a:ea typeface="AR Heiti Bold B5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846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>
            <a:extLst>
              <a:ext uri="{FF2B5EF4-FFF2-40B4-BE49-F238E27FC236}">
                <a16:creationId xmlns:a16="http://schemas.microsoft.com/office/drawing/2014/main" xmlns="" id="{C1E14C3E-5979-4E27-8393-FCDD9D311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6250"/>
            <a:ext cx="8135937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Arial" charset="0"/>
              </a:rPr>
              <a:t>林後十一章</a:t>
            </a:r>
            <a:r>
              <a:rPr kumimoji="1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Arial" charset="0"/>
              </a:rPr>
              <a:t>17</a:t>
            </a: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Arial" charset="0"/>
              </a:rPr>
              <a:t>節</a:t>
            </a:r>
          </a:p>
          <a:p>
            <a:pPr lvl="0">
              <a:spcBef>
                <a:spcPct val="50000"/>
              </a:spcBef>
              <a:buNone/>
            </a:pPr>
            <a:r>
              <a:rPr lang="en-US" altLang="zh-TW" sz="36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17 </a:t>
            </a:r>
            <a:r>
              <a:rPr lang="zh-TW" altLang="en-US" sz="3600" b="1" dirty="0">
                <a:solidFill>
                  <a:srgbClr val="000066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我說的話不是奉主命說的，乃是像愚妄人放膽自誇。</a:t>
            </a:r>
            <a:endParaRPr kumimoji="1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7526683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>
            <a:extLst>
              <a:ext uri="{FF2B5EF4-FFF2-40B4-BE49-F238E27FC236}">
                <a16:creationId xmlns:a16="http://schemas.microsoft.com/office/drawing/2014/main" xmlns="" id="{C1E14C3E-5979-4E27-8393-FCDD9D311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6250"/>
            <a:ext cx="8135937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Arial" charset="0"/>
              </a:rPr>
              <a:t>林後十一章</a:t>
            </a:r>
            <a:r>
              <a:rPr kumimoji="1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Arial" charset="0"/>
              </a:rPr>
              <a:t>21-23</a:t>
            </a: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Arial" charset="0"/>
              </a:rPr>
              <a:t>節</a:t>
            </a:r>
          </a:p>
          <a:p>
            <a:pPr lvl="0">
              <a:spcBef>
                <a:spcPct val="50000"/>
              </a:spcBef>
              <a:buNone/>
            </a:pPr>
            <a:r>
              <a:rPr lang="en-US" altLang="zh-TW" sz="36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21b</a:t>
            </a:r>
            <a:r>
              <a:rPr lang="en-US" altLang="zh-TW" sz="3600" b="1" dirty="0">
                <a:solidFill>
                  <a:srgbClr val="000066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 …</a:t>
            </a:r>
            <a:r>
              <a:rPr lang="zh-TW" altLang="en-US" sz="3600" b="1" dirty="0">
                <a:solidFill>
                  <a:srgbClr val="000066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然而人在何事上勇敢（我說句愚妄話），我也勇敢。</a:t>
            </a:r>
            <a:endParaRPr lang="en-US" altLang="zh-TW" sz="3600" b="1" dirty="0">
              <a:solidFill>
                <a:srgbClr val="000066"/>
              </a:solidFill>
              <a:latin typeface="Arial Narrow" panose="020B0606020202030204" pitchFamily="34" charset="0"/>
              <a:ea typeface="Yu Gothic" panose="020B0400000000000000" pitchFamily="34" charset="-128"/>
            </a:endParaRPr>
          </a:p>
          <a:p>
            <a:pPr lvl="0">
              <a:spcBef>
                <a:spcPct val="50000"/>
              </a:spcBef>
              <a:buNone/>
            </a:pPr>
            <a:r>
              <a:rPr lang="en-US" altLang="zh-TW" sz="36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22 </a:t>
            </a:r>
            <a:r>
              <a:rPr lang="zh-TW" altLang="en-US" sz="3600" b="1" dirty="0">
                <a:solidFill>
                  <a:srgbClr val="000066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他們是希伯來人嗎？我也是。他們是以色列人嗎？我也是。他們是亞伯拉罕的後裔嗎？我也是。</a:t>
            </a:r>
            <a:endParaRPr lang="en-US" altLang="zh-TW" sz="3600" b="1" dirty="0">
              <a:solidFill>
                <a:srgbClr val="000066"/>
              </a:solidFill>
              <a:latin typeface="Arial Narrow" panose="020B0606020202030204" pitchFamily="34" charset="0"/>
              <a:ea typeface="Yu Gothic" panose="020B0400000000000000" pitchFamily="34" charset="-128"/>
            </a:endParaRPr>
          </a:p>
          <a:p>
            <a:pPr lvl="0">
              <a:spcBef>
                <a:spcPct val="50000"/>
              </a:spcBef>
              <a:buNone/>
            </a:pPr>
            <a:r>
              <a:rPr lang="en-US" altLang="zh-TW" sz="36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23a </a:t>
            </a:r>
            <a:r>
              <a:rPr lang="zh-TW" altLang="en-US" sz="3600" b="1" dirty="0">
                <a:solidFill>
                  <a:srgbClr val="000066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他們是基督的僕人嗎？（我說句狂話）</a:t>
            </a:r>
            <a:r>
              <a:rPr lang="en-US" altLang="zh-TW" sz="3600" b="1" dirty="0">
                <a:solidFill>
                  <a:srgbClr val="000066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 </a:t>
            </a:r>
            <a:r>
              <a:rPr lang="zh-TW" altLang="en-US" sz="3600" b="1" dirty="0">
                <a:solidFill>
                  <a:srgbClr val="000066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我更是！</a:t>
            </a:r>
            <a:r>
              <a:rPr lang="en-US" altLang="zh-TW" sz="3600" b="1" dirty="0">
                <a:solidFill>
                  <a:srgbClr val="000066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…</a:t>
            </a:r>
            <a:endParaRPr kumimoji="1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3624000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1">
            <a:extLst>
              <a:ext uri="{FF2B5EF4-FFF2-40B4-BE49-F238E27FC236}">
                <a16:creationId xmlns:a16="http://schemas.microsoft.com/office/drawing/2014/main" xmlns="" id="{37E9879D-9AA5-4A9F-9074-964AFF3ED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0"/>
            <a:ext cx="385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99" name="Picture 2">
            <a:extLst>
              <a:ext uri="{FF2B5EF4-FFF2-40B4-BE49-F238E27FC236}">
                <a16:creationId xmlns:a16="http://schemas.microsoft.com/office/drawing/2014/main" xmlns="" id="{D6EBE231-64A1-4620-BD4B-AE6D1B1D4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385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0" name="TextBox 3">
            <a:extLst>
              <a:ext uri="{FF2B5EF4-FFF2-40B4-BE49-F238E27FC236}">
                <a16:creationId xmlns:a16="http://schemas.microsoft.com/office/drawing/2014/main" xmlns="" id="{AC0DD1C9-E311-41F2-AA05-D292B4DCC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1788" y="549275"/>
            <a:ext cx="86201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這 是 我 的 立 場</a:t>
            </a:r>
            <a:endParaRPr kumimoji="1" lang="en-US" alt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Yu Gothic" panose="020B0400000000000000" pitchFamily="34" charset="-128"/>
              <a:ea typeface="Yu Gothic" panose="020B0400000000000000" pitchFamily="34" charset="-128"/>
              <a:cs typeface="+mn-cs"/>
            </a:endParaRPr>
          </a:p>
        </p:txBody>
      </p:sp>
      <p:sp>
        <p:nvSpPr>
          <p:cNvPr id="208901" name="Text Box 4">
            <a:extLst>
              <a:ext uri="{FF2B5EF4-FFF2-40B4-BE49-F238E27FC236}">
                <a16:creationId xmlns:a16="http://schemas.microsoft.com/office/drawing/2014/main" xmlns="" id="{E169E7C9-5D9E-497C-98D8-B9D8A4EE7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589588"/>
            <a:ext cx="8280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文鼎標準楷體"/>
                <a:cs typeface="文鼎標準楷體"/>
              </a:rPr>
              <a:t>“Here I Stand”</a:t>
            </a:r>
            <a:endParaRPr kumimoji="1" lang="en-US" altLang="zh-TW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文鼎標準楷體"/>
              <a:cs typeface="文鼎標準楷體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>
            <a:extLst>
              <a:ext uri="{FF2B5EF4-FFF2-40B4-BE49-F238E27FC236}">
                <a16:creationId xmlns:a16="http://schemas.microsoft.com/office/drawing/2014/main" xmlns="" id="{5FBCF3B2-77D6-4D4F-93B0-29C4E742C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458788"/>
            <a:ext cx="10080625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3" name="Text Box 4">
            <a:extLst>
              <a:ext uri="{FF2B5EF4-FFF2-40B4-BE49-F238E27FC236}">
                <a16:creationId xmlns:a16="http://schemas.microsoft.com/office/drawing/2014/main" xmlns="" id="{C87F13A2-3C67-4024-ADFB-0F1F35557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827713"/>
            <a:ext cx="8280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1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anose="020B0606020202030204" pitchFamily="34" charset="0"/>
                <a:ea typeface="文鼎標準楷體"/>
                <a:cs typeface="文鼎標準楷體"/>
              </a:rPr>
              <a:t>    </a:t>
            </a:r>
            <a:r>
              <a:rPr kumimoji="1" lang="en-US" altLang="zh-TW" sz="4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文鼎標準楷體"/>
                <a:cs typeface="文鼎標準楷體"/>
              </a:rPr>
              <a:t>2017</a:t>
            </a:r>
            <a:r>
              <a:rPr kumimoji="1" lang="zh-TW" altLang="en-US" sz="4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文鼎標準楷體"/>
                <a:cs typeface="文鼎標準楷體"/>
              </a:rPr>
              <a:t>年教會歷史探索團</a:t>
            </a:r>
            <a:endParaRPr kumimoji="1" lang="en-US" altLang="zh-TW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文鼎標準楷體"/>
              <a:cs typeface="文鼎標準楷體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482292"/>
            <a:ext cx="8686800" cy="509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b="1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SimHei" panose="02010609060101010101" pitchFamily="49" charset="-122"/>
              </a:rPr>
              <a:t>結論與回應</a:t>
            </a:r>
            <a:endParaRPr kumimoji="1" lang="en-US" altLang="zh-TW" sz="44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SimHei" panose="02010609060101010101" pitchFamily="49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SimHei" panose="02010609060101010101" pitchFamily="49" charset="-122"/>
            </a:endParaRPr>
          </a:p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TW" altLang="en-US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SimHei" panose="02010609060101010101" pitchFamily="49" charset="-122"/>
              </a:rPr>
              <a:t>基本原則 </a:t>
            </a:r>
            <a:r>
              <a:rPr lang="en-US" altLang="zh-TW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SimHei" panose="02010609060101010101" pitchFamily="49" charset="-122"/>
              </a:rPr>
              <a:t>:</a:t>
            </a:r>
            <a:r>
              <a:rPr lang="zh-TW" altLang="en-US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SimHei" panose="02010609060101010101" pitchFamily="49" charset="-122"/>
              </a:rPr>
              <a:t>「一切視情況而定！」</a:t>
            </a:r>
            <a:r>
              <a:rPr lang="en-US" altLang="zh-TW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SimHei" panose="02010609060101010101" pitchFamily="49" charset="-122"/>
              </a:rPr>
              <a:t>	</a:t>
            </a:r>
            <a:r>
              <a:rPr lang="zh-TW" altLang="en-US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SimHei" panose="02010609060101010101" pitchFamily="49" charset="-122"/>
              </a:rPr>
              <a:t>「要隨機應變！」</a:t>
            </a:r>
            <a:endParaRPr lang="en-US" altLang="zh-TW" sz="4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SimHei" panose="02010609060101010101" pitchFamily="49" charset="-122"/>
            </a:endParaRPr>
          </a:p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TW" altLang="en-US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SimHei" panose="02010609060101010101" pitchFamily="49" charset="-122"/>
              </a:rPr>
              <a:t>如何判別對方是那一種愚昧人？</a:t>
            </a:r>
            <a:endParaRPr lang="en-US" altLang="zh-TW" sz="4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SimHei" panose="02010609060101010101" pitchFamily="49" charset="-122"/>
            </a:endParaRPr>
          </a:p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TW" altLang="en-US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SimHei" panose="02010609060101010101" pitchFamily="49" charset="-122"/>
              </a:rPr>
              <a:t>徹底檢視自己是不是愚昧人。</a:t>
            </a:r>
            <a:endParaRPr lang="en-US" altLang="zh-TW" sz="4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SimHei" panose="02010609060101010101" pitchFamily="49" charset="-122"/>
            </a:endParaRPr>
          </a:p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zh-TW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SimHei" panose="02010609060101010101" pitchFamily="49" charset="-122"/>
              </a:rPr>
              <a:t>活出智慧的人生。</a:t>
            </a:r>
          </a:p>
        </p:txBody>
      </p:sp>
    </p:spTree>
    <p:extLst>
      <p:ext uri="{BB962C8B-B14F-4D97-AF65-F5344CB8AC3E}">
        <p14:creationId xmlns:p14="http://schemas.microsoft.com/office/powerpoint/2010/main" val="17787104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4029670"/>
            <a:ext cx="8305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AR Heiti Bold B5" panose="020B0609010101010101" pitchFamily="49" charset="-120"/>
              </a:rPr>
              <a:t>  智 慧</a:t>
            </a:r>
            <a:r>
              <a:rPr kumimoji="0" lang="zh-TW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 Narrow" panose="020B0606020202030204" pitchFamily="34" charset="0"/>
                <a:ea typeface="AR Heiti Bold B5" panose="020B0609010101010101" pitchFamily="49" charset="-120"/>
              </a:rPr>
              <a:t>     </a:t>
            </a:r>
            <a:r>
              <a:rPr kumimoji="0" lang="zh-TW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 Narrow" panose="020B0606020202030204" pitchFamily="34" charset="0"/>
                <a:ea typeface="AR Heiti Bold B5" panose="020B0609010101010101" pitchFamily="49" charset="-120"/>
              </a:rPr>
              <a:t>的      </a:t>
            </a:r>
            <a:r>
              <a:rPr kumimoji="0" lang="zh-TW" altLang="en-US" sz="6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AR Heiti Bold B5" panose="020B0609010101010101" pitchFamily="49" charset="-120"/>
              </a:rPr>
              <a:t>應 對</a:t>
            </a:r>
            <a:endParaRPr kumimoji="0" lang="en-US" altLang="zh-TW" sz="6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AR Heiti Bold B5" panose="020B0609010101010101" pitchFamily="49" charset="-12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AR Heiti Bold B5" panose="020B0609010101010101" pitchFamily="49" charset="-12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 Narrow" panose="020B0606020202030204" pitchFamily="34" charset="0"/>
                <a:ea typeface="AR Heiti Bold B5" panose="020B0609010101010101" pitchFamily="49" charset="-120"/>
              </a:rPr>
              <a:t>  </a:t>
            </a:r>
            <a:r>
              <a:rPr kumimoji="0" lang="zh-TW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 Narrow" panose="020B0606020202030204" pitchFamily="34" charset="0"/>
                <a:ea typeface="AR Heiti Bold B5" panose="020B0609010101010101" pitchFamily="49" charset="-120"/>
              </a:rPr>
              <a:t>箴 </a:t>
            </a:r>
            <a:r>
              <a:rPr kumimoji="0" lang="en-US" altLang="zh-TW" sz="44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 Narrow" panose="020B0606020202030204" pitchFamily="34" charset="0"/>
                <a:ea typeface="AR Heiti Bold B5" panose="020B0609010101010101" pitchFamily="49" charset="-120"/>
              </a:rPr>
              <a:t>26:4-5</a:t>
            </a:r>
          </a:p>
        </p:txBody>
      </p:sp>
    </p:spTree>
    <p:extLst>
      <p:ext uri="{BB962C8B-B14F-4D97-AF65-F5344CB8AC3E}">
        <p14:creationId xmlns:p14="http://schemas.microsoft.com/office/powerpoint/2010/main" val="642974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-76200"/>
            <a:ext cx="7543800" cy="731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304800"/>
            <a:ext cx="4038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TW" sz="4800" b="1" dirty="0">
                <a:solidFill>
                  <a:srgbClr val="FFFF00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2.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TW" altLang="en-US" sz="4800" b="1" dirty="0">
                <a:solidFill>
                  <a:srgbClr val="FFFF00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人際問題</a:t>
            </a:r>
            <a:endParaRPr lang="en-US" sz="4800" b="1" dirty="0">
              <a:solidFill>
                <a:srgbClr val="FFFF00"/>
              </a:solidFill>
              <a:latin typeface="Arial Narrow" panose="020B0606020202030204" pitchFamily="34" charset="0"/>
              <a:ea typeface="AR Heiti Bold B5" panose="020B0609010101010101" pitchFamily="49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99581" y="304800"/>
            <a:ext cx="4038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TW" sz="4800" b="1" dirty="0">
                <a:solidFill>
                  <a:srgbClr val="FFFFFF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1.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TW" altLang="en-US" sz="4800" b="1" dirty="0">
                <a:solidFill>
                  <a:srgbClr val="FFFFFF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技術問題</a:t>
            </a:r>
            <a:endParaRPr lang="en-US" sz="4800" b="1" dirty="0">
              <a:solidFill>
                <a:srgbClr val="FFFFFF"/>
              </a:solidFill>
              <a:latin typeface="Arial Narrow" panose="020B0606020202030204" pitchFamily="34" charset="0"/>
              <a:ea typeface="AR Heiti Bold B5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028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8062"/>
            <a:ext cx="85344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spcBef>
                <a:spcPts val="600"/>
              </a:spcBef>
              <a:spcAft>
                <a:spcPts val="600"/>
              </a:spcAft>
            </a:pPr>
            <a:r>
              <a:rPr lang="zh-TW" altLang="en-US" sz="4800" b="1" dirty="0">
                <a:solidFill>
                  <a:srgbClr val="FFFF00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箴言二十六 </a:t>
            </a:r>
            <a:r>
              <a:rPr lang="en-US" altLang="zh-TW" sz="4800" b="1" dirty="0">
                <a:solidFill>
                  <a:srgbClr val="FFFF00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4-5</a:t>
            </a:r>
          </a:p>
          <a:p>
            <a:pPr algn="ctr" fontAlgn="b">
              <a:spcBef>
                <a:spcPts val="600"/>
              </a:spcBef>
              <a:spcAft>
                <a:spcPts val="600"/>
              </a:spcAft>
            </a:pPr>
            <a:endParaRPr lang="en-US" sz="1200" b="1" dirty="0">
              <a:latin typeface="Arial Narrow" panose="020B0606020202030204" pitchFamily="34" charset="0"/>
              <a:ea typeface="AR Heiti Bold B5" panose="020B0609010101010101" pitchFamily="49" charset="-120"/>
            </a:endParaRPr>
          </a:p>
          <a:p>
            <a:pPr marL="742950" indent="-742950" fontAlgn="b">
              <a:spcBef>
                <a:spcPts val="600"/>
              </a:spcBef>
              <a:spcAft>
                <a:spcPts val="600"/>
              </a:spcAft>
              <a:buAutoNum type="arabicPlain" startAt="4"/>
            </a:pPr>
            <a:r>
              <a:rPr lang="zh-TW" altLang="en-US" sz="4400" b="1" dirty="0">
                <a:latin typeface="Arial Narrow" panose="020B0606020202030204" pitchFamily="34" charset="0"/>
                <a:ea typeface="AR Heiti Bold B5" panose="020B0609010101010101" pitchFamily="49" charset="-120"/>
              </a:rPr>
              <a:t>不要照愚昧人的愚妄話回答他，恐怕你與他一樣。</a:t>
            </a:r>
            <a:endParaRPr lang="en-US" altLang="zh-TW" sz="4400" b="1" dirty="0">
              <a:latin typeface="Arial Narrow" panose="020B0606020202030204" pitchFamily="34" charset="0"/>
              <a:ea typeface="AR Heiti Bold B5" panose="020B0609010101010101" pitchFamily="49" charset="-120"/>
            </a:endParaRPr>
          </a:p>
          <a:p>
            <a:pPr marL="742950" indent="-742950" fontAlgn="b">
              <a:spcBef>
                <a:spcPts val="600"/>
              </a:spcBef>
              <a:spcAft>
                <a:spcPts val="600"/>
              </a:spcAft>
              <a:buAutoNum type="arabicPlain" startAt="4"/>
            </a:pPr>
            <a:r>
              <a:rPr lang="zh-TW" altLang="en-US" sz="4400" b="1" dirty="0">
                <a:latin typeface="Arial Narrow" panose="020B0606020202030204" pitchFamily="34" charset="0"/>
                <a:ea typeface="AR Heiti Bold B5" panose="020B0609010101010101" pitchFamily="49" charset="-120"/>
              </a:rPr>
              <a:t>要照愚昧人的愚妄話回答他，免得他自以為有智慧。</a:t>
            </a:r>
            <a:endParaRPr lang="en-US" sz="4400" b="1" dirty="0">
              <a:latin typeface="Arial Narrow" panose="020B0606020202030204" pitchFamily="34" charset="0"/>
              <a:ea typeface="AR Heiti Bold B5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2785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3480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2587" y="304800"/>
            <a:ext cx="8378825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">
              <a:spcBef>
                <a:spcPts val="600"/>
              </a:spcBef>
              <a:spcAft>
                <a:spcPts val="600"/>
              </a:spcAft>
            </a:pPr>
            <a:r>
              <a:rPr lang="zh-TW" altLang="en-US" sz="4800" b="1" dirty="0">
                <a:solidFill>
                  <a:srgbClr val="FFFF00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箴言二十六 </a:t>
            </a:r>
            <a:r>
              <a:rPr lang="en-US" altLang="zh-TW" sz="4800" b="1" dirty="0">
                <a:solidFill>
                  <a:srgbClr val="FFFF00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4-5</a:t>
            </a:r>
          </a:p>
          <a:p>
            <a:pPr fontAlgn="b">
              <a:spcBef>
                <a:spcPts val="600"/>
              </a:spcBef>
              <a:spcAft>
                <a:spcPts val="600"/>
              </a:spcAft>
            </a:pPr>
            <a:endParaRPr lang="en-US" altLang="zh-TW" sz="800" b="1" dirty="0">
              <a:solidFill>
                <a:schemeClr val="bg1"/>
              </a:solidFill>
              <a:latin typeface="Arial Narrow" panose="020B0606020202030204" pitchFamily="34" charset="0"/>
              <a:ea typeface="AR Heiti Bold B5" panose="020B0609010101010101" pitchFamily="49" charset="-120"/>
            </a:endParaRPr>
          </a:p>
          <a:p>
            <a:pPr fontAlgn="b">
              <a:spcBef>
                <a:spcPts val="600"/>
              </a:spcBef>
              <a:spcAft>
                <a:spcPts val="600"/>
              </a:spcAft>
            </a:pPr>
            <a:r>
              <a:rPr lang="en-US" altLang="zh-TW" sz="4800" b="1" dirty="0">
                <a:solidFill>
                  <a:schemeClr val="bg1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	</a:t>
            </a:r>
            <a:r>
              <a:rPr lang="zh-TW" altLang="en-US" sz="4800" b="1" dirty="0">
                <a:solidFill>
                  <a:schemeClr val="bg1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回應愚昧人的第一種態度：</a:t>
            </a:r>
            <a:endParaRPr lang="en-US" altLang="zh-TW" sz="4800" b="1" dirty="0">
              <a:solidFill>
                <a:schemeClr val="bg1"/>
              </a:solidFill>
              <a:latin typeface="Arial Narrow" panose="020B0606020202030204" pitchFamily="34" charset="0"/>
              <a:ea typeface="AR Heiti Bold B5" panose="020B0609010101010101" pitchFamily="49" charset="-120"/>
            </a:endParaRPr>
          </a:p>
          <a:p>
            <a:pPr fontAlgn="b">
              <a:spcBef>
                <a:spcPts val="600"/>
              </a:spcBef>
              <a:spcAft>
                <a:spcPts val="600"/>
              </a:spcAft>
            </a:pPr>
            <a:endParaRPr lang="en-US" altLang="zh-TW" sz="1200" b="1" dirty="0">
              <a:solidFill>
                <a:schemeClr val="bg1"/>
              </a:solidFill>
              <a:latin typeface="Arial Narrow" panose="020B0606020202030204" pitchFamily="34" charset="0"/>
              <a:ea typeface="AR Heiti Bold B5" panose="020B0609010101010101" pitchFamily="49" charset="-120"/>
            </a:endParaRPr>
          </a:p>
          <a:p>
            <a:pPr marL="914400" indent="-914400" fontAlgn="b">
              <a:spcBef>
                <a:spcPts val="600"/>
              </a:spcBef>
              <a:spcAft>
                <a:spcPts val="600"/>
              </a:spcAft>
              <a:buAutoNum type="ea1ChtPeriod"/>
            </a:pPr>
            <a:r>
              <a:rPr lang="zh-TW" altLang="en-US" sz="4800" b="1" dirty="0">
                <a:solidFill>
                  <a:srgbClr val="FFFF00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不與愚昧人同樣見識    </a:t>
            </a:r>
            <a:r>
              <a:rPr lang="en-US" altLang="zh-TW" sz="4800" b="1" dirty="0">
                <a:solidFill>
                  <a:srgbClr val="FFFF00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   </a:t>
            </a:r>
            <a:r>
              <a:rPr lang="zh-TW" altLang="en-US" sz="4800" b="1" dirty="0">
                <a:solidFill>
                  <a:srgbClr val="FFFF00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 </a:t>
            </a:r>
            <a:r>
              <a:rPr lang="en-US" altLang="zh-TW" sz="4800" b="1" dirty="0">
                <a:solidFill>
                  <a:srgbClr val="FFFF00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(</a:t>
            </a:r>
            <a:r>
              <a:rPr lang="zh-TW" altLang="en-US" sz="4800" b="1" dirty="0">
                <a:solidFill>
                  <a:srgbClr val="FFFF00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二十六</a:t>
            </a:r>
            <a:r>
              <a:rPr lang="en-US" altLang="zh-TW" sz="4800" b="1" dirty="0">
                <a:solidFill>
                  <a:srgbClr val="FFFF00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4)</a:t>
            </a:r>
          </a:p>
          <a:p>
            <a:pPr fontAlgn="b">
              <a:spcBef>
                <a:spcPts val="600"/>
              </a:spcBef>
              <a:spcAft>
                <a:spcPts val="600"/>
              </a:spcAft>
            </a:pPr>
            <a:r>
              <a:rPr lang="en-US" altLang="zh-TW" sz="4800" b="1" i="1" dirty="0">
                <a:solidFill>
                  <a:srgbClr val="FFFF00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	</a:t>
            </a:r>
            <a:r>
              <a:rPr lang="en-US" altLang="zh-TW" sz="4400" b="1" i="1" dirty="0">
                <a:solidFill>
                  <a:srgbClr val="FFFFFF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4 </a:t>
            </a:r>
            <a:r>
              <a:rPr lang="zh-TW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不要照愚昧人的愚妄話回答他，恐怕你與他一樣。</a:t>
            </a:r>
            <a:endParaRPr lang="en-US" altLang="zh-TW" sz="4800" b="1" dirty="0">
              <a:solidFill>
                <a:schemeClr val="bg1"/>
              </a:solidFill>
              <a:latin typeface="Arial Narrow" panose="020B0606020202030204" pitchFamily="34" charset="0"/>
              <a:ea typeface="AR Heiti Bold B5" panose="020B0609010101010101" pitchFamily="49" charset="-120"/>
            </a:endParaRPr>
          </a:p>
          <a:p>
            <a:pPr marL="914400" indent="-914400" fontAlgn="b">
              <a:spcBef>
                <a:spcPts val="600"/>
              </a:spcBef>
              <a:spcAft>
                <a:spcPts val="600"/>
              </a:spcAft>
              <a:buAutoNum type="ea1ChtPeriod"/>
            </a:pPr>
            <a:endParaRPr lang="en-US" altLang="zh-TW" sz="4800" b="1" dirty="0">
              <a:solidFill>
                <a:schemeClr val="bg1"/>
              </a:solidFill>
              <a:latin typeface="Arial Narrow" panose="020B0606020202030204" pitchFamily="34" charset="0"/>
              <a:ea typeface="AR Heiti Bold B5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035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8" name="Picture 4">
            <a:extLst>
              <a:ext uri="{FF2B5EF4-FFF2-40B4-BE49-F238E27FC236}">
                <a16:creationId xmlns:a16="http://schemas.microsoft.com/office/drawing/2014/main" xmlns="" id="{734B41CF-9CD1-43F4-88BD-167378B5B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0D63BC0-333A-427E-B382-D2E1789F172F}"/>
              </a:ext>
            </a:extLst>
          </p:cNvPr>
          <p:cNvSpPr/>
          <p:nvPr/>
        </p:nvSpPr>
        <p:spPr bwMode="auto">
          <a:xfrm>
            <a:off x="3810000" y="0"/>
            <a:ext cx="5324475" cy="6858000"/>
          </a:xfrm>
          <a:prstGeom prst="rect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21187" name="AutoShape 4" descr="data:image/jpeg;base64,/9j/4AAQSkZJRgABAQAAAQABAAD/2wCEAAkGBxAMEBAQDhAPEBAPDQ4PDw8MDQ8PDg4QFRIXFhUSFBUYKCggGBomHBQVITEhJSktMS4uFx8zODMsNyotLisBCgoKDg0OFxAQGjQkHyIsMCwyLzYvLCwyLCwwLCw0MCwxNDcsLS43LCw3LDQvLDcvNCssLCw0Nys3LC44LCstNP/AABEIAOEA4QMBIgACEQEDEQH/xAAcAAEAAgMBAQEAAAAAAAAAAAAAAQIDBAUGBwj/xAA5EAACAQIEAwYDBwMEAwAAAAAAAQIDEQQSITEFQVIGE1FhcZIigZEUMkKhscHR4fDxB2JjohVDgv/EABkBAQADAQEAAAAAAAAAAAAAAAABAgMFBP/EACERAQACAgICAgMAAAAAAAAAAAABAgMRITEEEkGBE1Fx/9oADAMBAAIRAxEAPwD5eAAAAAAAAAAABerTlB5ZJpq1091dXX5MCgAAAAAAAAAAAAAAAAAAAAAAAAAAAAAAAAAAAEpAQkXVMz0aNzqYXhznCckm3TUJO3S3lb+rj9TG+aKrxXbi90yjjY7csF5GSn2exFahWxNOm5UaElGrJNXhdXvbmlzttdFa54kmmnnyWrb/AJlqkLEVJubcpNyk3dyk2234tm8TtRUAEgAAAAAAAAAAAAAAAAAAAAAAAAAALNLKnd5ru8cuiWlnmvq99Lci1FXZjM2H3K26TDq4Kjc9zwDhXdyo95aVLF0pQlk+K0Hpy1U4ySdrckeR4TUytfdfL44qSXmfSuyGAVZ02qc3BSmnUhCSU3oneXKNm9PJ+Jw/Kvf21Xt66RGuXIq9nu6UbqE81pKd5d3CEJfG5pa+Ca9Tm8cwzaxEKNSSwNKpmbSUKdau0lpFWTba0X4YpfP6xxmjh8NQyTcI54OkpTeRuO7TcV5fM+T9pKFZRu7Sox+66M1OjHxdl91vz8TGlclLxSZ57/idxaNvE4uEnFafBB5U1FJKUruzfN6fRHOZ0cYzns7+KeHkt2gAGqoAAAAAAAAAAAAAAAAAAAAAAAAAABlhZJPMm23eNmsqW13s7+XgYj1/YfEcPwMKuOx2WvVg5UsJgsqnKdTLd1Zp6KOqSb2s93ZFLzqEwnsfTo97GrjWoYaEZVG5xlau1tTh1O/JeB6qn23nWr/D3eHo5J0aacW1QhJWzJR/FtsfNMXxKpiakqtaTlObbd3pFX0jFcorki9PFWObk8ObX/JM86+obVvHT6V2l7RuvTjTm1J01RyVKcGqclKDbd5fFf7q21yt6bHjpcUnRlmpys+a3jJeElzRo43iU6mTM9FRpQitllhHInb/AOXr6nOq4i5bF40xb2ntM5ONN7jUITjHEUVlhUbhOC/9VVauK/2tNNfM4p1MBLvKGLg9lCnWXlKE7P6qTOWdGsaYTIACyAAAAAAAAAAAAAAAAAAAAAAAAAAAAAAJzEADo8Vq0MuHhh5VZd3QtWnVSjGdaUnKXdrdQV0lezdr21OdcxVq0YJ3aTs7JvVv0M2EwKxVOE4cQwlOo83eUMU54eVNqTStNpxkmrPdblJmKRyOjwvSli5clh4w+c6kUv0Oab9Ph1anQq0ftXDm6tWlN1VxTDu0YXtFRWu7ucTHKWGaSxNCu9bqhnnGK85OKT+TYrkrbqRuAx0Kqmk003ZXSezMhcAAAAAAAAAAAAAAAAAAAAAAAAAAAAMGKxKpLxb2QF69eNNXk/RLdnOq4udTSPwry3+bJoYeVaWaXM6iwigtjG+aK8JiHGhh3rfwf1NdnUxPwnPqSTL0t7RsliJFi0WkXQh6PTR+Rt0OISjpL4l+a/k05EAd+lVU1eLv+xc4NGs6bvF+vg/U7OHrqorr5rwYGUAAAAAAAAAAAAAAAAAAAAAAAFas1BOT2SOXQhLEVNr3ey/Qy8Uq7QXq/wBjpYDD9zFZU5VKkdLcr+HmVtPA3cLgJQWq/NEYyLim7aLwaZ6Lhv8Ap5WxNLvK1d021eNODSt4Xb3Z43jHDq/DKzjUbnHVX2ujnY5xZbzFbbmF53DQxk7mo6MvDnbRp+RlxaSacb2lFSV915Fpz0b52hL5/C/1OjSuo0rLB3EvL3xK9072tr/etzPCc3+GNvFqyJqyyq65S+G68U7/ALFkMPcS8vfEq6TTStq9vM2fi/4zscC4FUxs7Q0ipJ5mvD+n7AcDuJeXviZKM5UWpctnZpp/Tmei492aq4KCnFxqRu0/FaI4M9nfT4NVyTv/AI+oHWjG6TVrNXV2ldfMnu35fKUWYsFO+eOl4y0zO2mv9DYba5R25NN+Hj5gV7p2v/koZVXdrfn8rfoYgAAAAAAAAAAAAAAAAABEnZP0YHGqzzVG31fpoj0lLFuj3c7XkqccqfjZHmsGry1O59pcY7J22ve6ItETGpG5LtBjpyTcp3Wyg47ctLmxj+Mf+QpZMRDLVjdKV08/rbmfRv8ATDgOHxPDpVXGPfVlVhnV26Ts0ml5fsfOO1vZfE8EjGWJnhpOc8tONGVSTlFfid7WOT4/meLk8i2GI1as6j9y0mtojby/E6eTu1/xoU430fTT/SJhxWKdZ3lvtptYiOIatotLa662/wAHYlmyu9rpJu/N7aLl/exhnCcrX9FZqy+m2xP2j/bH/t/I+0PTSK189dGv3ZA3MFQqTks2W3O/dndnxx4WLpYZ2vKKlJeb2Xyv9DzkcdlVlGN/H4v5O3wrsviK08PPGOOBwtVuf2nFOFOCiuajNpzbskvW+xS960jdpHOrcWquNptzUrpqT9P5NOuvhaXJp+sf7aO3224ThMFOnHBYyni6bi25U5QbT88u2x59V3a1k9HG7vewx5IyVi1ep+kzGm/QqZZ3sneeXXzv/COg6nklfwOEsQ21ol8UW2r62O0XQAAAAAAAAAAAAAAAAAAAVmrp+jLADjYH7x1qsPhORF93UflJr5HcptTWhhlvNZTEM3AO1eM4Rm+zVLQk7uE1eN/E5faHtDieKVO9xM8zWkVtGK8kYeKuzSOeVxYMXt+X1j2n5+UzM9AAPSqAADJh60qUozjZSi1KLaUkmtnZ6GxxDiVbGVHVxNWdab3lVk5O3gvBeSNMEaje9cjqw4fnhmj4HMnGza8D1nZNZ4NPazPOcVSVaaWykSNamrteq/U9AcTBQzVI+t/odsAAAAAAAAAAAAAAAAAAAAAA5fFKVpKXKS19UTw7FZZpPZ6G9iaKqRcfo/BnEknF66NMiYiex1OO0bNSWzOSdqFZV6WV7pHHnHK7ExGhUAAAAAJiruxBlw7Sd3yA9PgKywlBy/E46ep5arNzk5Pdts2MZjXUSjyRr0qbm0lu/wAgN/hVLefyX7nQK0qaglFbJFgAAAAAAAAAAAAAAAAAIuMwEgrmK5wMhp4/C5/ij95cupfyZ3Mq6gHJo1XTf6oviGpao2cTSU9dn4+PqaM4OO/9AKAAAAAABeEHICsYtuy1udfBYdU1r957+Xka1CKhtv4mZVQN24NVVCyqAbAMCmWUwMoKKZOYCwIzE3AAAAAAKtkNkkAQ2VbLNFWgIbIbJsVcQKyZSTLyiY5RAo5GOTLyiY5RAxSgjG4mWUSjgBSwsWyDIAVjJGRRQLKIGVSLpmNRLqIF0y6ZRRLqIF0yyKqJdRAlMlMhRJSAsmSmRYlICyZNyqJQFgQAAJAEWIsWAFcpGUsAKOBVwMpFgNd0yjpG00RlA0nSKukbriRkA0XSJ7o3Mg7sDU7olUjbyE5ANZUyypmxlJygYVTLqBexNgKqBbKTYkCMosSSBWxNiQBBIAAAAAWyPpl7WMj6Ze1gVBbI+mXtYyPpl7WBUFsj6Ze1jI+mXtYFQWyPpl7WMj6Ze1gVBbI+mXtYyPpl7WBWxFi+R9MvaxkfTL2sClhYvkfTL2sZH0y9rApYWL5H0y9rGR9MvawK2Fi2R9MvaxkfTL2sCoLZH0y9rGR9MvawKgtkfTL2sZH0y9rAqC2R9MvaxkfTL2sCoLZH0y9rGR9MvawKgtkfTL2sZH0y9rAqC2R9MvawB+vAAAAAAAAAAAAAAAAAAAAAAAAAAAAAAAAAAAAAAAAf/9k=">
            <a:extLst>
              <a:ext uri="{FF2B5EF4-FFF2-40B4-BE49-F238E27FC236}">
                <a16:creationId xmlns:a16="http://schemas.microsoft.com/office/drawing/2014/main" xmlns="" id="{8D2F2E15-F6CC-4BB7-8F71-B0D65360FF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|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z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]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1189" name="Rectangle 6">
            <a:extLst>
              <a:ext uri="{FF2B5EF4-FFF2-40B4-BE49-F238E27FC236}">
                <a16:creationId xmlns:a16="http://schemas.microsoft.com/office/drawing/2014/main" xmlns="" id="{D00FA04F-DB4D-4FAE-9CCD-34059FC24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415925"/>
            <a:ext cx="4589463" cy="924919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|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z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]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1190" name="Text Box 4">
            <a:extLst>
              <a:ext uri="{FF2B5EF4-FFF2-40B4-BE49-F238E27FC236}">
                <a16:creationId xmlns:a16="http://schemas.microsoft.com/office/drawing/2014/main" xmlns="" id="{FE71E360-2FB9-4C22-BF77-1BA83BC4A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279400"/>
            <a:ext cx="4392612" cy="575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|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z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]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愚昧人的特徵</a:t>
            </a:r>
            <a:endParaRPr kumimoji="1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  <a:p>
            <a:pPr marL="1485900" lvl="1" indent="-742950">
              <a:lnSpc>
                <a:spcPct val="130000"/>
              </a:lnSpc>
              <a:spcBef>
                <a:spcPct val="0"/>
              </a:spcBef>
              <a:buClrTx/>
              <a:buSzTx/>
              <a:buAutoNum type="arabicPeriod"/>
            </a:pPr>
            <a:r>
              <a:rPr kumimoji="1" lang="zh-TW" altLang="en-US" sz="3600" b="1" dirty="0">
                <a:solidFill>
                  <a:srgbClr val="FFFFFF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自以為是</a:t>
            </a:r>
            <a:endParaRPr kumimoji="1" lang="en-US" altLang="zh-TW" sz="3600" b="1" dirty="0">
              <a:solidFill>
                <a:srgbClr val="FFFFFF"/>
              </a:solidFill>
              <a:latin typeface="Arial Narrow" panose="020B0606020202030204" pitchFamily="34" charset="0"/>
              <a:ea typeface="Yu Gothic" panose="020B0400000000000000" pitchFamily="34" charset="-128"/>
              <a:cs typeface="+mn-cs"/>
            </a:endParaRPr>
          </a:p>
          <a:p>
            <a:pPr marL="1485900" lvl="1" indent="-742950">
              <a:lnSpc>
                <a:spcPct val="130000"/>
              </a:lnSpc>
              <a:spcBef>
                <a:spcPct val="0"/>
              </a:spcBef>
              <a:buClrTx/>
              <a:buSzTx/>
              <a:buAutoNum type="arabicPeriod"/>
            </a:pPr>
            <a:r>
              <a:rPr kumimoji="1" lang="zh-TW" altLang="en-US" sz="3600" b="1" dirty="0">
                <a:solidFill>
                  <a:srgbClr val="FFFFFF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輕重不分</a:t>
            </a:r>
            <a:endParaRPr kumimoji="1" lang="en-US" altLang="zh-TW" sz="3600" b="1" dirty="0">
              <a:solidFill>
                <a:srgbClr val="FFFFFF"/>
              </a:solidFill>
              <a:latin typeface="Arial Narrow" panose="020B0606020202030204" pitchFamily="34" charset="0"/>
              <a:ea typeface="Yu Gothic" panose="020B0400000000000000" pitchFamily="34" charset="-128"/>
              <a:cs typeface="+mn-cs"/>
            </a:endParaRPr>
          </a:p>
          <a:p>
            <a:pPr marL="1485900" lvl="1" indent="-742950">
              <a:lnSpc>
                <a:spcPct val="130000"/>
              </a:lnSpc>
              <a:spcBef>
                <a:spcPct val="0"/>
              </a:spcBef>
              <a:buClrTx/>
              <a:buSzTx/>
              <a:buAutoNum type="arabicPeriod"/>
            </a:pPr>
            <a:r>
              <a:rPr kumimoji="1" lang="zh-TW" altLang="en-US" sz="3600" b="1" dirty="0">
                <a:solidFill>
                  <a:srgbClr val="FFFFFF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發表慾強</a:t>
            </a:r>
            <a:endParaRPr kumimoji="1" lang="en-US" altLang="zh-TW" sz="3600" b="1" dirty="0">
              <a:solidFill>
                <a:srgbClr val="FFFFFF"/>
              </a:solidFill>
              <a:latin typeface="Arial Narrow" panose="020B0606020202030204" pitchFamily="34" charset="0"/>
              <a:ea typeface="Yu Gothic" panose="020B0400000000000000" pitchFamily="34" charset="-128"/>
              <a:cs typeface="+mn-cs"/>
            </a:endParaRPr>
          </a:p>
          <a:p>
            <a:pPr marL="1485900" lvl="1" indent="-742950">
              <a:lnSpc>
                <a:spcPct val="130000"/>
              </a:lnSpc>
              <a:spcBef>
                <a:spcPct val="0"/>
              </a:spcBef>
              <a:buClrTx/>
              <a:buSzTx/>
              <a:buAutoNum type="arabicPeriod"/>
            </a:pPr>
            <a:r>
              <a:rPr kumimoji="1" lang="zh-TW" altLang="en-US" sz="3600" b="1" dirty="0">
                <a:solidFill>
                  <a:srgbClr val="FFFFFF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喜愛爭辯</a:t>
            </a:r>
            <a:endParaRPr kumimoji="1" lang="en-US" altLang="zh-TW" sz="3600" b="1" dirty="0">
              <a:solidFill>
                <a:srgbClr val="FFFFFF"/>
              </a:solidFill>
              <a:latin typeface="Arial Narrow" panose="020B0606020202030204" pitchFamily="34" charset="0"/>
              <a:ea typeface="Yu Gothic" panose="020B0400000000000000" pitchFamily="34" charset="-128"/>
              <a:cs typeface="+mn-cs"/>
            </a:endParaRPr>
          </a:p>
          <a:p>
            <a:pPr marL="1485900" lvl="1" indent="-742950">
              <a:lnSpc>
                <a:spcPct val="130000"/>
              </a:lnSpc>
              <a:spcBef>
                <a:spcPct val="0"/>
              </a:spcBef>
              <a:buClrTx/>
              <a:buSzTx/>
              <a:buAutoNum type="arabicPeriod"/>
            </a:pPr>
            <a:r>
              <a:rPr kumimoji="1" lang="zh-TW" altLang="en-US" sz="3600" b="1" dirty="0">
                <a:solidFill>
                  <a:srgbClr val="FFFFFF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一心要贏</a:t>
            </a:r>
            <a:endParaRPr kumimoji="1" lang="en-US" altLang="zh-TW" sz="3600" b="1" dirty="0">
              <a:solidFill>
                <a:srgbClr val="FFFFFF"/>
              </a:solidFill>
              <a:latin typeface="Arial Narrow" panose="020B0606020202030204" pitchFamily="34" charset="0"/>
              <a:ea typeface="Yu Gothic" panose="020B0400000000000000" pitchFamily="34" charset="-128"/>
              <a:cs typeface="+mn-cs"/>
            </a:endParaRPr>
          </a:p>
          <a:p>
            <a:pPr marL="1485900" lvl="1" indent="-742950">
              <a:lnSpc>
                <a:spcPct val="130000"/>
              </a:lnSpc>
              <a:spcBef>
                <a:spcPct val="0"/>
              </a:spcBef>
              <a:buClrTx/>
              <a:buSzTx/>
              <a:buAutoNum type="arabicPeriod"/>
            </a:pPr>
            <a:r>
              <a:rPr kumimoji="1" lang="zh-TW" altLang="en-US" sz="3600" b="1" dirty="0">
                <a:solidFill>
                  <a:srgbClr val="FFFFFF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情緒不穩</a:t>
            </a:r>
            <a:endParaRPr kumimoji="1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685800"/>
            <a:ext cx="837882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0" indent="-914400" fontAlgn="b">
              <a:spcBef>
                <a:spcPts val="1200"/>
              </a:spcBef>
              <a:spcAft>
                <a:spcPts val="1200"/>
              </a:spcAft>
              <a:buFontTx/>
              <a:buAutoNum type="ea1ChtPeriod"/>
            </a:pPr>
            <a:r>
              <a:rPr lang="zh-TW" altLang="en-US" sz="4800" b="1" dirty="0">
                <a:solidFill>
                  <a:srgbClr val="FFFF00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不與愚昧人同樣見識</a:t>
            </a:r>
            <a:r>
              <a:rPr lang="en-US" altLang="zh-TW" sz="4800" b="1" dirty="0">
                <a:solidFill>
                  <a:srgbClr val="FFFF00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       </a:t>
            </a:r>
            <a:r>
              <a:rPr lang="zh-TW" altLang="en-US" sz="4800" b="1" dirty="0">
                <a:solidFill>
                  <a:srgbClr val="FFFF00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 </a:t>
            </a:r>
            <a:r>
              <a:rPr lang="en-US" altLang="zh-TW" sz="4800" b="1" dirty="0">
                <a:solidFill>
                  <a:srgbClr val="FFFF00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(</a:t>
            </a:r>
            <a:r>
              <a:rPr lang="zh-TW" altLang="en-US" sz="4800" b="1" dirty="0">
                <a:solidFill>
                  <a:srgbClr val="FFFF00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二十六</a:t>
            </a:r>
            <a:r>
              <a:rPr lang="en-US" altLang="zh-TW" sz="4800" b="1" dirty="0">
                <a:solidFill>
                  <a:srgbClr val="FFFF00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4)</a:t>
            </a:r>
          </a:p>
          <a:p>
            <a:pPr marL="1200150" lvl="1" indent="-742950" fontAlgn="b">
              <a:spcBef>
                <a:spcPts val="1200"/>
              </a:spcBef>
              <a:spcAft>
                <a:spcPts val="1200"/>
              </a:spcAft>
              <a:buFontTx/>
              <a:buAutoNum type="alphaUcPeriod"/>
              <a:defRPr/>
            </a:pPr>
            <a:r>
              <a:rPr lang="zh-TW" altLang="en-US" sz="4800" b="1" kern="0" dirty="0">
                <a:latin typeface="Arial Narrow" panose="020B0606020202030204" pitchFamily="34" charset="0"/>
                <a:ea typeface="AR Heiti Bold B5" panose="020B0609010101010101" pitchFamily="49" charset="-120"/>
              </a:rPr>
              <a:t>不用與他爭辯</a:t>
            </a:r>
            <a:endParaRPr lang="en-US" altLang="zh-TW" sz="4800" b="1" kern="0" dirty="0">
              <a:latin typeface="Arial Narrow" panose="020B0606020202030204" pitchFamily="34" charset="0"/>
              <a:ea typeface="AR Heiti Bold B5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0243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>
            <a:extLst>
              <a:ext uri="{FF2B5EF4-FFF2-40B4-BE49-F238E27FC236}">
                <a16:creationId xmlns:a16="http://schemas.microsoft.com/office/drawing/2014/main" xmlns="" id="{C1E14C3E-5979-4E27-8393-FCDD9D311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6250"/>
            <a:ext cx="8135937" cy="59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Arial" charset="0"/>
              </a:rPr>
              <a:t>提前二章</a:t>
            </a:r>
            <a:r>
              <a:rPr kumimoji="1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Arial" charset="0"/>
              </a:rPr>
              <a:t>14-16</a:t>
            </a: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Arial" charset="0"/>
              </a:rPr>
              <a:t>節</a:t>
            </a:r>
          </a:p>
          <a:p>
            <a:pPr lvl="0">
              <a:spcBef>
                <a:spcPct val="50000"/>
              </a:spcBef>
              <a:buNone/>
            </a:pPr>
            <a:r>
              <a:rPr lang="en-US" altLang="zh-TW" sz="36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14 </a:t>
            </a:r>
            <a:r>
              <a:rPr lang="en-US" altLang="zh-TW" sz="3600" b="1" dirty="0">
                <a:solidFill>
                  <a:srgbClr val="000066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…</a:t>
            </a:r>
            <a:r>
              <a:rPr lang="zh-TW" altLang="en-US" sz="3600" b="1" dirty="0">
                <a:solidFill>
                  <a:srgbClr val="000066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不可為言語爭辯；這是沒有益處的，只能敗壞聽見的人。</a:t>
            </a:r>
            <a:endParaRPr lang="en-US" altLang="zh-TW" sz="3600" b="1" dirty="0">
              <a:solidFill>
                <a:srgbClr val="000066"/>
              </a:solidFill>
              <a:latin typeface="Arial Narrow" panose="020B0606020202030204" pitchFamily="34" charset="0"/>
              <a:ea typeface="Yu Gothic" panose="020B0400000000000000" pitchFamily="34" charset="-128"/>
            </a:endParaRPr>
          </a:p>
          <a:p>
            <a:pPr lvl="0">
              <a:spcBef>
                <a:spcPct val="50000"/>
              </a:spcBef>
              <a:buNone/>
            </a:pPr>
            <a:r>
              <a:rPr lang="en-US" altLang="zh-TW" sz="36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15 </a:t>
            </a:r>
            <a:r>
              <a:rPr lang="zh-TW" altLang="en-US" sz="3600" b="1" dirty="0">
                <a:solidFill>
                  <a:srgbClr val="000066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你當竭力在神面前得蒙喜悅，作無愧的工人，按著正意分解真理的道。</a:t>
            </a:r>
            <a:endParaRPr lang="en-US" altLang="zh-TW" sz="3600" b="1" dirty="0">
              <a:solidFill>
                <a:srgbClr val="000066"/>
              </a:solidFill>
              <a:latin typeface="Arial Narrow" panose="020B0606020202030204" pitchFamily="34" charset="0"/>
              <a:ea typeface="Yu Gothic" panose="020B0400000000000000" pitchFamily="34" charset="-128"/>
            </a:endParaRPr>
          </a:p>
          <a:p>
            <a:pPr lvl="0">
              <a:spcBef>
                <a:spcPct val="50000"/>
              </a:spcBef>
              <a:buNone/>
            </a:pPr>
            <a:r>
              <a:rPr lang="en-US" altLang="zh-TW" sz="36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16 </a:t>
            </a:r>
            <a:r>
              <a:rPr lang="zh-TW" altLang="en-US" sz="3600" b="1" dirty="0">
                <a:solidFill>
                  <a:srgbClr val="000066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但要遠避世俗的虛談，因為這等人必進到更不敬虔的地步。惟有那愚拙無學問的辯論，總要棄絕，因為知道這等事是起爭競的。</a:t>
            </a:r>
            <a:endParaRPr kumimoji="1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4133948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685800"/>
            <a:ext cx="837882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0" indent="-914400" fontAlgn="b">
              <a:spcBef>
                <a:spcPts val="1200"/>
              </a:spcBef>
              <a:spcAft>
                <a:spcPts val="1200"/>
              </a:spcAft>
              <a:buFontTx/>
              <a:buAutoNum type="ea1ChtPeriod"/>
            </a:pPr>
            <a:r>
              <a:rPr lang="zh-TW" altLang="en-US" sz="4800" b="1" dirty="0">
                <a:solidFill>
                  <a:srgbClr val="FFFF00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不與愚昧人同樣見識</a:t>
            </a:r>
            <a:r>
              <a:rPr lang="en-US" altLang="zh-TW" sz="4800" b="1" dirty="0">
                <a:solidFill>
                  <a:srgbClr val="FFFF00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       </a:t>
            </a:r>
            <a:r>
              <a:rPr lang="zh-TW" altLang="en-US" sz="4800" b="1" dirty="0">
                <a:solidFill>
                  <a:srgbClr val="FFFF00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 </a:t>
            </a:r>
            <a:r>
              <a:rPr lang="en-US" altLang="zh-TW" sz="4800" b="1" dirty="0">
                <a:solidFill>
                  <a:srgbClr val="FFFF00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(</a:t>
            </a:r>
            <a:r>
              <a:rPr lang="zh-TW" altLang="en-US" sz="4800" b="1" dirty="0">
                <a:solidFill>
                  <a:srgbClr val="FFFF00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二十六</a:t>
            </a:r>
            <a:r>
              <a:rPr lang="en-US" altLang="zh-TW" sz="4800" b="1" dirty="0">
                <a:solidFill>
                  <a:srgbClr val="FFFF00"/>
                </a:solidFill>
                <a:latin typeface="Arial Narrow" panose="020B0606020202030204" pitchFamily="34" charset="0"/>
                <a:ea typeface="AR Heiti Bold B5" panose="020B0609010101010101" pitchFamily="49" charset="-120"/>
              </a:rPr>
              <a:t>4)</a:t>
            </a:r>
          </a:p>
          <a:p>
            <a:pPr marL="1200150" lvl="1" indent="-742950" fontAlgn="b">
              <a:spcBef>
                <a:spcPts val="1200"/>
              </a:spcBef>
              <a:spcAft>
                <a:spcPts val="1200"/>
              </a:spcAft>
              <a:buFontTx/>
              <a:buAutoNum type="alphaUcPeriod"/>
              <a:defRPr/>
            </a:pPr>
            <a:r>
              <a:rPr lang="zh-TW" altLang="en-US" sz="4800" b="1" kern="0" dirty="0">
                <a:latin typeface="Arial Narrow" panose="020B0606020202030204" pitchFamily="34" charset="0"/>
                <a:ea typeface="AR Heiti Bold B5" panose="020B0609010101010101" pitchFamily="49" charset="-120"/>
              </a:rPr>
              <a:t>不用與他爭辯</a:t>
            </a:r>
            <a:endParaRPr lang="en-US" altLang="zh-TW" sz="4800" b="1" kern="0" dirty="0">
              <a:latin typeface="Arial Narrow" panose="020B0606020202030204" pitchFamily="34" charset="0"/>
              <a:ea typeface="AR Heiti Bold B5" panose="020B0609010101010101" pitchFamily="49" charset="-120"/>
            </a:endParaRPr>
          </a:p>
          <a:p>
            <a:pPr marL="1200150" lvl="1" indent="-742950" fontAlgn="b">
              <a:spcBef>
                <a:spcPts val="1200"/>
              </a:spcBef>
              <a:spcAft>
                <a:spcPts val="1200"/>
              </a:spcAft>
              <a:buFontTx/>
              <a:buAutoNum type="alphaUcPeriod"/>
              <a:defRPr/>
            </a:pPr>
            <a:r>
              <a:rPr lang="zh-TW" altLang="en-US" sz="4800" b="1" kern="0" dirty="0">
                <a:latin typeface="Arial Narrow" panose="020B0606020202030204" pitchFamily="34" charset="0"/>
                <a:ea typeface="AR Heiti Bold B5" panose="020B0609010101010101" pitchFamily="49" charset="-120"/>
              </a:rPr>
              <a:t>甚至不必好言相勸</a:t>
            </a:r>
            <a:endParaRPr lang="en-US" altLang="zh-TW" sz="4800" b="1" kern="0" dirty="0">
              <a:latin typeface="Arial Narrow" panose="020B0606020202030204" pitchFamily="34" charset="0"/>
              <a:ea typeface="AR Heiti Bold B5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4006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>
            <a:extLst>
              <a:ext uri="{FF2B5EF4-FFF2-40B4-BE49-F238E27FC236}">
                <a16:creationId xmlns:a16="http://schemas.microsoft.com/office/drawing/2014/main" xmlns="" id="{369874EF-629A-4493-9CBF-B8B35A0B4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6250"/>
            <a:ext cx="8135937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馬太福音七章</a:t>
            </a:r>
            <a:r>
              <a:rPr kumimoji="1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6</a:t>
            </a: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6 </a:t>
            </a:r>
            <a:r>
              <a:rPr kumimoji="1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不要把聖物給狗</a:t>
            </a:r>
            <a:r>
              <a:rPr kumimoji="1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, </a:t>
            </a:r>
            <a:r>
              <a:rPr kumimoji="1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也不要把你們的珍珠丟在豬前</a:t>
            </a:r>
            <a:r>
              <a:rPr kumimoji="1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, </a:t>
            </a:r>
            <a:r>
              <a:rPr kumimoji="1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恐怕他踐踏了珍珠</a:t>
            </a:r>
            <a:r>
              <a:rPr kumimoji="1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, </a:t>
            </a:r>
            <a:r>
              <a:rPr kumimoji="1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轉過來咬你。</a:t>
            </a:r>
            <a:endParaRPr kumimoji="1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Yu Gothic" panose="020B0400000000000000" pitchFamily="34" charset="-128"/>
              <a:cs typeface="+mn-cs"/>
            </a:endParaRPr>
          </a:p>
        </p:txBody>
      </p:sp>
    </p:spTree>
  </p:cSld>
  <p:clrMapOvr>
    <a:masterClrMapping/>
  </p:clrMapOvr>
  <p:transition advClick="0"/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5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6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7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peony">
  <a:themeElements>
    <a:clrScheme name="peony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o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peony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ony 3">
        <a:dk1>
          <a:srgbClr val="000000"/>
        </a:dk1>
        <a:lt1>
          <a:srgbClr val="FFFFCC"/>
        </a:lt1>
        <a:dk2>
          <a:srgbClr val="808000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ny 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ny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714</Words>
  <Application>Microsoft Office PowerPoint</Application>
  <PresentationFormat>On-screen Show (4:3)</PresentationFormat>
  <Paragraphs>76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19</vt:i4>
      </vt:variant>
    </vt:vector>
  </HeadingPairs>
  <TitlesOfParts>
    <vt:vector size="45" baseType="lpstr">
      <vt:lpstr>AR Heiti Bold B5</vt:lpstr>
      <vt:lpstr>Microsoft JhengHei</vt:lpstr>
      <vt:lpstr>新細明體</vt:lpstr>
      <vt:lpstr>SimHei</vt:lpstr>
      <vt:lpstr>Yu Gothic</vt:lpstr>
      <vt:lpstr>ヒラギノ角ゴ Pro W3</vt:lpstr>
      <vt:lpstr>文鼎標準楷體</vt:lpstr>
      <vt:lpstr>Arial</vt:lpstr>
      <vt:lpstr>Arial Narrow</vt:lpstr>
      <vt:lpstr>Calibri</vt:lpstr>
      <vt:lpstr>Century Gothic</vt:lpstr>
      <vt:lpstr>Consolas</vt:lpstr>
      <vt:lpstr>Corbel</vt:lpstr>
      <vt:lpstr>Times New Roman</vt:lpstr>
      <vt:lpstr>Wingdings</vt:lpstr>
      <vt:lpstr>Wingdings 2</vt:lpstr>
      <vt:lpstr>Wingdings 3</vt:lpstr>
      <vt:lpstr>Horizon</vt:lpstr>
      <vt:lpstr>1_Blank Presentation</vt:lpstr>
      <vt:lpstr>4_Blank Presentation</vt:lpstr>
      <vt:lpstr>Ion</vt:lpstr>
      <vt:lpstr>1_Ion</vt:lpstr>
      <vt:lpstr>2_Ion</vt:lpstr>
      <vt:lpstr>預設簡報設計</vt:lpstr>
      <vt:lpstr>Metro</vt:lpstr>
      <vt:lpstr>peony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Johann Lai</dc:creator>
  <cp:lastModifiedBy>ccic-cupertino</cp:lastModifiedBy>
  <cp:revision>3</cp:revision>
  <dcterms:created xsi:type="dcterms:W3CDTF">2018-08-04T21:13:30Z</dcterms:created>
  <dcterms:modified xsi:type="dcterms:W3CDTF">2018-09-23T16:40:42Z</dcterms:modified>
</cp:coreProperties>
</file>