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85" r:id="rId2"/>
    <p:sldId id="399" r:id="rId3"/>
    <p:sldId id="389" r:id="rId4"/>
    <p:sldId id="392" r:id="rId5"/>
    <p:sldId id="390" r:id="rId6"/>
    <p:sldId id="391" r:id="rId7"/>
    <p:sldId id="400" r:id="rId8"/>
    <p:sldId id="401" r:id="rId9"/>
    <p:sldId id="40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77" d="100"/>
          <a:sy n="77" d="100"/>
        </p:scale>
        <p:origin x="108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40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01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47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20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60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7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22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92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0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42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我們的使命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65532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我們傳福音是經由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--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個人生命改變的見證 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教會團體生活的吸引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教會生活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391400" cy="3429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學習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勸勉、遵守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相愛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彼此交接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擘餅、祈禱、讚美神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見證 </a:t>
            </a:r>
            <a:r>
              <a:rPr lang="en-US" altLang="zh-CN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得眾民的喜愛</a:t>
            </a:r>
            <a:endParaRPr lang="zh-TW" altLang="en-US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喜樂的團契生活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438400"/>
            <a:ext cx="8001000" cy="31242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什麼是團契生活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為什麼團契生活是喜樂的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怎麼才能得著喜樂的團契生活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什麼是團契生活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8229600" cy="40386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組成 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一群有生命之道的人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次序 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先與神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 再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與人的相交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內容 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生命見證的分享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友情 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深入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的團契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果效 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完全的滿足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喜樂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什麼是聖經裡的喜樂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6553200" cy="3429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完全的滿足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靈裡的歡樂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外顯的能力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滿溢的澆灌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喜樂生活的來源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5486400" cy="41910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耶穌基督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生命的道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親身的經歷</a:t>
            </a:r>
            <a:endParaRPr lang="en-US" altLang="zh-CN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客觀的事實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有根有據的宣揚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怎麼得著喜樂的團契生活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086600" cy="40386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盼望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參與、 準備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學習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傳講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、 接受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相交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共享、 傾心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喜樂 </a:t>
            </a:r>
            <a:r>
              <a:rPr lang="en-US" altLang="zh-TW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生命</a:t>
            </a: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相交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團契生活的攔阻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086600" cy="40386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不認罪 </a:t>
            </a:r>
            <a:r>
              <a:rPr lang="en-US" altLang="zh-TW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(1:6)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不愛弟兄姊妹 </a:t>
            </a:r>
            <a:r>
              <a:rPr lang="en-US" altLang="zh-TW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(2:9-11)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愛世界 </a:t>
            </a:r>
            <a:r>
              <a:rPr lang="en-US" altLang="zh-TW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(2:15,16)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虛謊的道理 </a:t>
            </a:r>
            <a:r>
              <a:rPr lang="en-US" altLang="zh-CN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(2:21-23)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我的回應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086600" cy="4038600"/>
          </a:xfrm>
        </p:spPr>
        <p:txBody>
          <a:bodyPr>
            <a:normAutofit/>
          </a:bodyPr>
          <a:lstStyle/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我喜樂嗎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？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我有所屬的團契嗎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？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我怎麼樣參與我的團契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？</a:t>
            </a:r>
          </a:p>
          <a:p>
            <a:pPr lvl="1"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 我團契生活的攔阻是什麼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9419</TotalTime>
  <Words>385</Words>
  <Application>Microsoft Office PowerPoint</Application>
  <PresentationFormat>On-screen Show (4:3)</PresentationFormat>
  <Paragraphs>112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DFKai-SB</vt:lpstr>
      <vt:lpstr>DFKai-SB</vt:lpstr>
      <vt:lpstr>新細明體</vt:lpstr>
      <vt:lpstr>Arial</vt:lpstr>
      <vt:lpstr>Calibri</vt:lpstr>
      <vt:lpstr>Constantia</vt:lpstr>
      <vt:lpstr>Wingdings 2</vt:lpstr>
      <vt:lpstr>Flow</vt:lpstr>
      <vt:lpstr>我們的使命</vt:lpstr>
      <vt:lpstr>教會生活</vt:lpstr>
      <vt:lpstr>喜樂的團契生活</vt:lpstr>
      <vt:lpstr>什麼是團契生活</vt:lpstr>
      <vt:lpstr>什麼是聖經裡的喜樂</vt:lpstr>
      <vt:lpstr>喜樂生活的來源</vt:lpstr>
      <vt:lpstr>怎麼得著喜樂的團契生活</vt:lpstr>
      <vt:lpstr>團契生活的攔阻</vt:lpstr>
      <vt:lpstr>我的回應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ccic-cupertino</cp:lastModifiedBy>
  <cp:revision>963</cp:revision>
  <dcterms:created xsi:type="dcterms:W3CDTF">2015-08-01T18:05:10Z</dcterms:created>
  <dcterms:modified xsi:type="dcterms:W3CDTF">2018-10-07T16:20:25Z</dcterms:modified>
</cp:coreProperties>
</file>