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85" r:id="rId2"/>
    <p:sldId id="399" r:id="rId3"/>
    <p:sldId id="400" r:id="rId4"/>
    <p:sldId id="389" r:id="rId5"/>
    <p:sldId id="401" r:id="rId6"/>
    <p:sldId id="405" r:id="rId7"/>
    <p:sldId id="406" r:id="rId8"/>
    <p:sldId id="407" r:id="rId9"/>
    <p:sldId id="408" r:id="rId10"/>
    <p:sldId id="409" r:id="rId11"/>
    <p:sldId id="413" r:id="rId12"/>
    <p:sldId id="41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一個震動天地的禱告會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65532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我們的使命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傳福音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是經由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個人生命改變的見證 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教會團體生活的吸引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對教會有什麼影響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438400"/>
            <a:ext cx="4953000" cy="2895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同心合一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凡物公用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使徒大有能力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見證主復活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眾人蒙大恩</a:t>
            </a:r>
            <a:endParaRPr lang="en-US" altLang="zh-CN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我的回應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019800" cy="2895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我的處境是什麼</a:t>
            </a:r>
            <a:r>
              <a:rPr lang="zh-TW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我懼怕嗎</a:t>
            </a:r>
            <a:r>
              <a:rPr lang="zh-TW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怕什麼</a:t>
            </a:r>
            <a:r>
              <a:rPr lang="zh-TW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我是個禱告的人嗎</a:t>
            </a:r>
            <a:r>
              <a:rPr lang="zh-TW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我有禱告的伙伴嗎</a:t>
            </a:r>
            <a:r>
              <a:rPr lang="zh-TW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我的回應 </a:t>
            </a:r>
            <a:r>
              <a:rPr lang="en-US" altLang="zh-TW" sz="3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(</a:t>
            </a:r>
            <a:r>
              <a:rPr lang="zh-CN" altLang="en-US" sz="4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續</a:t>
            </a:r>
            <a:r>
              <a:rPr lang="en-US" altLang="zh-TW" sz="3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)</a:t>
            </a:r>
            <a:endParaRPr lang="en-US" sz="3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781800" cy="2895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我為了什麼禱告</a:t>
            </a:r>
            <a:r>
              <a:rPr lang="zh-CN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CN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我是怎麼禱告</a:t>
            </a:r>
            <a:r>
              <a:rPr lang="zh-CN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CN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我來過禱告會嗎</a:t>
            </a:r>
            <a:r>
              <a:rPr lang="zh-CN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CN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我期盼的是什麼</a:t>
            </a:r>
            <a:r>
              <a:rPr lang="zh-CN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CN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教會生活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391400" cy="3429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學習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勸勉、遵守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相愛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彼此交接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擘餅、</a:t>
            </a:r>
            <a:r>
              <a:rPr lang="zh-TW" altLang="en-US" sz="4000" b="1" u="sng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祈禱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、讚美神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我們需要復興禱告會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438400"/>
            <a:ext cx="6553200" cy="2895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因為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現今我們所處的環境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期盼禱告的得蒙應許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渴慕禱告帶來的影響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一個震動天地的禱告會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905000"/>
            <a:ext cx="6705600" cy="31242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為何禱告</a:t>
            </a:r>
            <a:r>
              <a:rPr lang="zh-TW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誰在禱告</a:t>
            </a:r>
            <a:r>
              <a:rPr lang="zh-TW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禱告什麼</a:t>
            </a:r>
            <a:r>
              <a:rPr lang="zh-TW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祈求什麼</a:t>
            </a:r>
            <a:r>
              <a:rPr lang="zh-TW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神怎麼回應</a:t>
            </a:r>
            <a:r>
              <a:rPr lang="zh-TW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CN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對教會帶來了什麼影響</a:t>
            </a:r>
            <a:r>
              <a:rPr lang="zh-TW" altLang="en-US" sz="1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1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為何禱告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019800" cy="2895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處在個困難的環境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遭受了不平的待遇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經歷過奇妙的拯救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需要有更大的膽量</a:t>
            </a:r>
            <a:endParaRPr lang="en-US" altLang="zh-CN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誰在禱告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858000" cy="2895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會友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屬於彼得、約翰的人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彼得、約翰屬靈的伙伴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教會裡的禱告勇士</a:t>
            </a:r>
            <a:endParaRPr lang="en-US" altLang="zh-CN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禱告什麼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019800" cy="2895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讚美神創造的大能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引用詩篇的經文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連</a:t>
            </a: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接現</a:t>
            </a: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今的情況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深信神的主權</a:t>
            </a:r>
            <a:endParaRPr lang="en-US" altLang="zh-CN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祈求什麼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2209800"/>
            <a:ext cx="4648200" cy="2895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求主鑒察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放膽講道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病得醫治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神蹟奇事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高舉主名</a:t>
            </a:r>
            <a:endParaRPr lang="en-US" altLang="zh-CN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神怎麼回應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934200" cy="289560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神親自的顯現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他們都被聖靈充滿</a:t>
            </a:r>
            <a:endParaRPr lang="en-US" altLang="zh-TW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放膽講論神的道</a:t>
            </a:r>
            <a:endParaRPr lang="en-US" altLang="zh-CN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震動了地；但堅定了人</a:t>
            </a:r>
            <a:endParaRPr lang="en-US" altLang="zh-CN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9839</TotalTime>
  <Words>438</Words>
  <Application>Microsoft Office PowerPoint</Application>
  <PresentationFormat>On-screen Show (4:3)</PresentationFormat>
  <Paragraphs>148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一個震動天地的禱告會</vt:lpstr>
      <vt:lpstr>教會生活</vt:lpstr>
      <vt:lpstr>我們需要復興禱告會</vt:lpstr>
      <vt:lpstr>一個震動天地的禱告會</vt:lpstr>
      <vt:lpstr>為何禱告</vt:lpstr>
      <vt:lpstr>誰在禱告</vt:lpstr>
      <vt:lpstr>禱告什麼</vt:lpstr>
      <vt:lpstr>祈求什麼</vt:lpstr>
      <vt:lpstr>神怎麼回應</vt:lpstr>
      <vt:lpstr>對教會有什麼影響</vt:lpstr>
      <vt:lpstr>我的回應</vt:lpstr>
      <vt:lpstr>我的回應 (續)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988</cp:revision>
  <dcterms:created xsi:type="dcterms:W3CDTF">2015-08-01T18:05:10Z</dcterms:created>
  <dcterms:modified xsi:type="dcterms:W3CDTF">2018-11-04T05:09:56Z</dcterms:modified>
</cp:coreProperties>
</file>