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85" r:id="rId2"/>
    <p:sldId id="399" r:id="rId3"/>
    <p:sldId id="400" r:id="rId4"/>
    <p:sldId id="389" r:id="rId5"/>
    <p:sldId id="414" r:id="rId6"/>
    <p:sldId id="401" r:id="rId7"/>
    <p:sldId id="416" r:id="rId8"/>
    <p:sldId id="423" r:id="rId9"/>
    <p:sldId id="417" r:id="rId10"/>
    <p:sldId id="405" r:id="rId11"/>
    <p:sldId id="406" r:id="rId12"/>
    <p:sldId id="418" r:id="rId13"/>
    <p:sldId id="408" r:id="rId14"/>
    <p:sldId id="424" r:id="rId15"/>
    <p:sldId id="421" r:id="rId16"/>
    <p:sldId id="419" r:id="rId17"/>
    <p:sldId id="4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敬拜裏的更新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620000" cy="4191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我們的使命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傳福音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是經由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個人生命改變的見證 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教會團體生活的吸引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約書亞的旁觀者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6172200" cy="3276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是撒迦利亞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警覺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到約書亞仍然缺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少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潔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淨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的冠冕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天使就把潔淨的冠冕戴在約書亞的頭上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約書亞的被差遣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315200" cy="31242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前設的條件</a:t>
            </a:r>
            <a:r>
              <a:rPr lang="en-US" altLang="zh-TW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– </a:t>
            </a: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遵行神的道、謹守神命令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更大的使命 </a:t>
            </a:r>
            <a:r>
              <a:rPr lang="en-US" altLang="zh-TW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管理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</a:t>
            </a:r>
            <a:r>
              <a:rPr lang="zh-CN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的家、看守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</a:t>
            </a:r>
            <a:r>
              <a:rPr lang="zh-CN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的院宇</a:t>
            </a:r>
            <a:endParaRPr lang="en-US" altLang="zh-CN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神對約書亞的應許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001000" cy="29718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神要親自雕刻他面前的石頭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神要在一日之間除掉這地的罪孽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各人要請鄰舍坐在葡萄樹和無花果樹下</a:t>
            </a:r>
            <a:endParaRPr lang="en-US" altLang="zh-CN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敬拜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的程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序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286000"/>
            <a:ext cx="5943600" cy="3429000"/>
          </a:xfrm>
        </p:spPr>
        <p:txBody>
          <a:bodyPr numCol="2">
            <a:no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人準備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人認罪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神赦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免人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神更新人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神差遣人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人順服神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神成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祂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應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FKai-SB" pitchFamily="65" charset="-120"/>
                <a:ea typeface="DFKai-SB" pitchFamily="65" charset="-120"/>
              </a:rPr>
              <a:t>許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敬拜裏的更新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6200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敬拜的對象是神；不是人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敬拜的中心是神；不是我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敬拜的參與是群體；不只是我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敬拜的觀眾是天使；不是別人</a:t>
            </a:r>
            <a:r>
              <a:rPr lang="zh-CN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也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endParaRPr lang="en-US" altLang="zh-TW" sz="144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敬拜裏的更新</a:t>
            </a:r>
            <a:r>
              <a:rPr lang="en-US" altLang="zh-TW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續</a:t>
            </a:r>
            <a:r>
              <a:rPr lang="en-US" altLang="zh-TW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)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66294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敬拜的場所：從地上的殿、昇到天上的庭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敬拜的心態：</a:t>
            </a:r>
            <a:r>
              <a:rPr lang="zh-CN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再好的準備， 也抹不掉我一身難聞的罪</a:t>
            </a:r>
            <a:endParaRPr lang="en-US" altLang="zh-CN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敬拜的更新：在認罪中、 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我感謝神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的救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贖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敬拜裏的更新</a:t>
            </a:r>
            <a:r>
              <a:rPr lang="en-US" altLang="zh-TW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續</a:t>
            </a:r>
            <a:r>
              <a:rPr lang="en-US" altLang="zh-TW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)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0"/>
            <a:ext cx="7239000" cy="4038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敬拜是一場神、 天使、 撒旦都在觀看、參與的屬靈征戰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敬拜就是把神放在祂原來該在</a:t>
            </a:r>
            <a:r>
              <a:rPr lang="en-US" altLang="zh-TW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我生命中最重要</a:t>
            </a:r>
            <a:r>
              <a:rPr lang="en-US" altLang="zh-TW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的地方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敬拜是在完全的順服中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、我仰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望神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賜更</a:t>
            </a: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新的生命</a:t>
            </a:r>
            <a:endParaRPr lang="en-US" altLang="zh-CN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敬拜裏的更新</a:t>
            </a:r>
            <a:r>
              <a:rPr lang="en-US" altLang="zh-TW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續</a:t>
            </a:r>
            <a:r>
              <a:rPr lang="en-US" altLang="zh-TW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)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60198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敬拜中我期待神的差遣、領受神的呼召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敬拜中我回應神的呼召、祈求神賜的力量</a:t>
            </a:r>
            <a:endParaRPr lang="en-US" altLang="zh-TW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敬拜中我經歷神的救恩、見到神的榮耀、更新我的敬拜</a:t>
            </a:r>
            <a:endParaRPr lang="en-US" altLang="zh-CN" sz="1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教會生活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848600" cy="3429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學習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勸勉、遵守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相愛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彼此交接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擘餅、祈禱、</a:t>
            </a:r>
            <a:r>
              <a:rPr lang="zh-TW" altLang="en-US" sz="36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讚美神</a:t>
            </a:r>
            <a:endParaRPr lang="en-US" altLang="zh-TW" sz="3600" b="1" u="sng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教會的敬拜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743200"/>
            <a:ext cx="5867400" cy="335280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敬拜是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教會生活的一項功能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教會性質的一種外顯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教會增長的一個因素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撒迦利亞的異象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6248400" cy="2819400"/>
          </a:xfrm>
        </p:spPr>
        <p:txBody>
          <a:bodyPr>
            <a:no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時間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聖殿重建的尾聲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地點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耶路撒冷、聖殿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場合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大祭司帶領百姓敬拜、獻祭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約書亞的惡夢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7010400" cy="41910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一位被擄回歸後的祭司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穿著污穢的衣服獻祭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地上的殿變成天上的庭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帶領人的變成被被控的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在人面前變成面對神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約書亞的難題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019800" cy="2895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自己的羞恥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撒旦的作對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無法做任何的答辯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約書亞的指控者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553200" cy="3962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是撒旦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指控的事實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不潔淨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違反律法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沒有資格做祭司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約書亞的辯護者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5532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是耶和華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責備撒旦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不否認撒旦所指控的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強調的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是揀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選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權</a:t>
            </a:r>
            <a:endParaRPr lang="zh-CN" altLang="en-US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約書亞的擁護者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5532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耶和華的使者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脫去他污穢的衣服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使他脫離罪孽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給他穿上華美的衣服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10236</TotalTime>
  <Words>783</Words>
  <Application>Microsoft Office PowerPoint</Application>
  <PresentationFormat>On-screen Show (4:3)</PresentationFormat>
  <Paragraphs>184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敬拜裏的更新</vt:lpstr>
      <vt:lpstr>教會生活</vt:lpstr>
      <vt:lpstr>教會的敬拜</vt:lpstr>
      <vt:lpstr>撒迦利亞的異象</vt:lpstr>
      <vt:lpstr>約書亞的惡夢</vt:lpstr>
      <vt:lpstr>約書亞的難題</vt:lpstr>
      <vt:lpstr>約書亞的指控者</vt:lpstr>
      <vt:lpstr>約書亞的辯護者</vt:lpstr>
      <vt:lpstr>約書亞的擁護者</vt:lpstr>
      <vt:lpstr>約書亞的旁觀者</vt:lpstr>
      <vt:lpstr>約書亞的被差遣</vt:lpstr>
      <vt:lpstr>神對約書亞的應許</vt:lpstr>
      <vt:lpstr>敬拜的程序</vt:lpstr>
      <vt:lpstr>敬拜裏的更新</vt:lpstr>
      <vt:lpstr>敬拜裏的更新(續)</vt:lpstr>
      <vt:lpstr>敬拜裏的更新(續)</vt:lpstr>
      <vt:lpstr>敬拜裏的更新(續)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1044</cp:revision>
  <dcterms:created xsi:type="dcterms:W3CDTF">2015-08-01T18:05:10Z</dcterms:created>
  <dcterms:modified xsi:type="dcterms:W3CDTF">2018-11-18T16:03:10Z</dcterms:modified>
</cp:coreProperties>
</file>