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85" r:id="rId2"/>
    <p:sldId id="399" r:id="rId3"/>
    <p:sldId id="425" r:id="rId4"/>
    <p:sldId id="436" r:id="rId5"/>
    <p:sldId id="400" r:id="rId6"/>
    <p:sldId id="427" r:id="rId7"/>
    <p:sldId id="428" r:id="rId8"/>
    <p:sldId id="429" r:id="rId9"/>
    <p:sldId id="430" r:id="rId10"/>
    <p:sldId id="432" r:id="rId11"/>
    <p:sldId id="433" r:id="rId12"/>
    <p:sldId id="435" r:id="rId13"/>
    <p:sldId id="434" r:id="rId14"/>
    <p:sldId id="43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51" autoAdjust="0"/>
    <p:restoredTop sz="82184" autoAdjust="0"/>
  </p:normalViewPr>
  <p:slideViewPr>
    <p:cSldViewPr>
      <p:cViewPr varScale="1">
        <p:scale>
          <a:sx n="74" d="100"/>
          <a:sy n="74" d="100"/>
        </p:scale>
        <p:origin x="-107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D516-59F5-4FB6-AA32-238376248CB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C061-231C-4EDB-BCF1-BE02DF0FF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7AA22-D6EF-4C15-8272-7159476A0345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與主同席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6200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None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我們的使命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–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傳福音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None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是經由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None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個人生命改變的見證 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教會團體生活的吸引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endParaRPr lang="zh-TW" altLang="en-US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嶄新的群體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恩主的習俗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坐位的次序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座位的安排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Last-Supper-Triclin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595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最後的晚餐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5" descr="The Betray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1"/>
            <a:ext cx="9388492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嶄新的群體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33600"/>
            <a:ext cx="5867400" cy="4114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恩主的習俗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座位的次序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為大的定義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眾民的喜愛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改變歷史的中心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我們的回應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33600"/>
            <a:ext cx="5867400" cy="4114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同席的恩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典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主的忠誠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互相的關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懷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眾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民的喜愛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教會生活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學習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勸勉、遵守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相愛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彼此交接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敬拜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4000" b="1" u="sng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擘餅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、祈禱、讚美神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1219200" cy="6172200"/>
          </a:xfrm>
        </p:spPr>
        <p:txBody>
          <a:bodyPr numCol="3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天主教的聖餐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comunione-1F9Q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0"/>
            <a:ext cx="5166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最後的晚</a:t>
            </a: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餐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(</a:t>
            </a: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達芬奇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)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4" name="Picture 3" descr="last supper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與主同席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耶穌的時候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耶穌是主人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門徒與主同席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耶穌的時候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愈越節的時候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得榮耀的時候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神國到來的時候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耶穌是主人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主人的預備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主人的祝謝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主人的解說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與主同席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867400" cy="2743200"/>
          </a:xfrm>
        </p:spPr>
        <p:txBody>
          <a:bodyPr numCol="2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跟隨者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門徒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僕人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朋友</a:t>
            </a:r>
            <a:endParaRPr lang="en-US" altLang="zh-TW" sz="4400" b="1" dirty="0" smtClean="0">
              <a:solidFill>
                <a:schemeClr val="accent1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家人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同席者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席中的新約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立約的宴席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對主的忠誠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相互的信任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豐盛的團契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10359</TotalTime>
  <Words>284</Words>
  <Application>Microsoft Office PowerPoint</Application>
  <PresentationFormat>On-screen Show (4:3)</PresentationFormat>
  <Paragraphs>146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與主同席</vt:lpstr>
      <vt:lpstr>教會生活</vt:lpstr>
      <vt:lpstr>天主教的聖餐</vt:lpstr>
      <vt:lpstr>最後的晚餐(達芬奇)</vt:lpstr>
      <vt:lpstr>與主同席</vt:lpstr>
      <vt:lpstr>耶穌的時候</vt:lpstr>
      <vt:lpstr>耶穌是主人</vt:lpstr>
      <vt:lpstr>與主同席</vt:lpstr>
      <vt:lpstr>席中的新約</vt:lpstr>
      <vt:lpstr>嶄新的群體</vt:lpstr>
      <vt:lpstr>座位的安排</vt:lpstr>
      <vt:lpstr>最後的晚餐</vt:lpstr>
      <vt:lpstr>嶄新的群體</vt:lpstr>
      <vt:lpstr>我們的回應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</dc:creator>
  <cp:lastModifiedBy>Johnson</cp:lastModifiedBy>
  <cp:revision>1065</cp:revision>
  <dcterms:created xsi:type="dcterms:W3CDTF">2015-08-01T18:05:10Z</dcterms:created>
  <dcterms:modified xsi:type="dcterms:W3CDTF">2018-12-02T06:30:50Z</dcterms:modified>
</cp:coreProperties>
</file>