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67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建造</a:t>
            </a:r>
            <a:r>
              <a:rPr lang="en-US" altLang="zh-CN" sz="5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en-US" altLang="zh-CN" sz="53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CN" sz="53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53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br>
              <a:rPr lang="en-US" sz="53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5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</a:t>
            </a:r>
            <a:r>
              <a:rPr lang="en-US" altLang="zh-CN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城牆</a:t>
            </a:r>
            <a:r>
              <a:rPr lang="en-US" altLang="zh-CN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CN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子民</a:t>
            </a:r>
            <a:r>
              <a:rPr lang="en-US" altLang="zh-CN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en-US" sz="5300" b="1" dirty="0"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12-9-2018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5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83" y="0"/>
            <a:ext cx="5285232" cy="1456267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尼希米重修城牆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84" t="18665" r="41223" b="21473"/>
          <a:stretch/>
        </p:blipFill>
        <p:spPr>
          <a:xfrm>
            <a:off x="6123503" y="218393"/>
            <a:ext cx="5550195" cy="64793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183" y="1456267"/>
            <a:ext cx="59103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主前</a:t>
            </a:r>
            <a:r>
              <a:rPr lang="en-US" altLang="zh-CN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586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聖殿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和城牆被澈底拆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毀</a:t>
            </a:r>
            <a:endParaRPr lang="en-US" altLang="zh-TW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禱告蒙 神開恩，波斯王的准許回國</a:t>
            </a:r>
            <a:endParaRPr lang="en-US" altLang="zh-CN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52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天總共修建城牆約三公里長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外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來的逼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迫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 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譏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諷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4:1-6)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攻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擊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4:7-28)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 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陰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謀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6:1-19)</a:t>
            </a:r>
          </a:p>
          <a:p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面對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內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部的壓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力 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洩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氣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(4:10) 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懼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怕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(4:11-14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貪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婪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(5:1-13) 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84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8" y="1604210"/>
            <a:ext cx="2679032" cy="357739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尼希米所修城牆今日已無可考，這是</a:t>
            </a:r>
            <a:r>
              <a:rPr lang="en-US" altLang="zh-CN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世紀時土耳其帝國重修的城牆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785" t="33812" r="11383" b="5218"/>
          <a:stretch/>
        </p:blipFill>
        <p:spPr>
          <a:xfrm>
            <a:off x="3015916" y="417095"/>
            <a:ext cx="9176084" cy="64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2" t="20491" r="35327" b="3814"/>
          <a:stretch/>
        </p:blipFill>
        <p:spPr>
          <a:xfrm>
            <a:off x="3785937" y="304799"/>
            <a:ext cx="4652209" cy="63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0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1982</TotalTime>
  <Words>122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DFKai-SB</vt:lpstr>
      <vt:lpstr>Microsoft YaHei</vt:lpstr>
      <vt:lpstr>Arial</vt:lpstr>
      <vt:lpstr>Calibri</vt:lpstr>
      <vt:lpstr>Calibri Light</vt:lpstr>
      <vt:lpstr>Times New Roman</vt:lpstr>
      <vt:lpstr>Celestial</vt:lpstr>
      <vt:lpstr>『建造』   從『城牆』到『子民』    </vt:lpstr>
      <vt:lpstr>尼希米重修城牆</vt:lpstr>
      <vt:lpstr>尼希米所修城牆今日已無可考，這是15世紀時土耳其帝國重修的城牆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『建造』   從『城牆』到『子民』</dc:title>
  <dc:creator>Lou Yang</dc:creator>
  <cp:lastModifiedBy>Lou Yang</cp:lastModifiedBy>
  <cp:revision>23</cp:revision>
  <dcterms:created xsi:type="dcterms:W3CDTF">2018-12-05T08:14:44Z</dcterms:created>
  <dcterms:modified xsi:type="dcterms:W3CDTF">2018-12-09T09:52:21Z</dcterms:modified>
</cp:coreProperties>
</file>