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56" r:id="rId2"/>
    <p:sldId id="267" r:id="rId3"/>
    <p:sldId id="270" r:id="rId4"/>
    <p:sldId id="269" r:id="rId5"/>
    <p:sldId id="268" r:id="rId6"/>
    <p:sldId id="271" r:id="rId7"/>
    <p:sldId id="272" r:id="rId8"/>
    <p:sldId id="295" r:id="rId9"/>
    <p:sldId id="296" r:id="rId10"/>
    <p:sldId id="274" r:id="rId11"/>
    <p:sldId id="276" r:id="rId12"/>
    <p:sldId id="261" r:id="rId13"/>
    <p:sldId id="291" r:id="rId14"/>
    <p:sldId id="257" r:id="rId15"/>
    <p:sldId id="292" r:id="rId16"/>
    <p:sldId id="259" r:id="rId17"/>
    <p:sldId id="262" r:id="rId18"/>
    <p:sldId id="277" r:id="rId19"/>
    <p:sldId id="278" r:id="rId20"/>
    <p:sldId id="297" r:id="rId21"/>
    <p:sldId id="263" r:id="rId22"/>
    <p:sldId id="279" r:id="rId23"/>
    <p:sldId id="280" r:id="rId24"/>
    <p:sldId id="281" r:id="rId25"/>
    <p:sldId id="282" r:id="rId26"/>
    <p:sldId id="283" r:id="rId27"/>
    <p:sldId id="284" r:id="rId28"/>
    <p:sldId id="293" r:id="rId29"/>
    <p:sldId id="285" r:id="rId30"/>
    <p:sldId id="264" r:id="rId31"/>
    <p:sldId id="286" r:id="rId32"/>
    <p:sldId id="287" r:id="rId33"/>
    <p:sldId id="288" r:id="rId34"/>
    <p:sldId id="289" r:id="rId35"/>
    <p:sldId id="266" r:id="rId36"/>
    <p:sldId id="290" r:id="rId37"/>
    <p:sldId id="265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D77F3E-14F3-414E-BF29-175A54677062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ECB25D-54BE-432F-9943-D1687D3E3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7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9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3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4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5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5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8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84AC0-4EDD-4589-A151-757E45E7967F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D247B-A326-447A-978D-9489FD44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-bible.com/cgibin/ob.cgi?version=hb5&amp;cv=hb5&amp;book=Phl&amp;chapter=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/>
              <a:t>完全的順服與謙卑</a:t>
            </a:r>
            <a:endParaRPr lang="en-US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zh-TW" sz="4400" b="1" dirty="0" smtClean="0"/>
          </a:p>
          <a:p>
            <a:r>
              <a:rPr lang="zh-TW" altLang="en-US" sz="4400" b="1" dirty="0" smtClean="0"/>
              <a:t>腓</a:t>
            </a:r>
            <a:r>
              <a:rPr lang="zh-TW" altLang="en-US" sz="4400" b="1" dirty="0"/>
              <a:t>力比書</a:t>
            </a:r>
            <a:r>
              <a:rPr lang="en-US" sz="4400" b="1" dirty="0"/>
              <a:t>2:5-8</a:t>
            </a:r>
          </a:p>
        </p:txBody>
      </p:sp>
    </p:spTree>
    <p:extLst>
      <p:ext uri="{BB962C8B-B14F-4D97-AF65-F5344CB8AC3E}">
        <p14:creationId xmlns:p14="http://schemas.microsoft.com/office/powerpoint/2010/main" val="8657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腓立比書</a:t>
            </a:r>
            <a:r>
              <a:rPr lang="en-US" sz="4800" b="1" dirty="0" smtClean="0"/>
              <a:t>2:5-8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6452"/>
            <a:ext cx="10515600" cy="435133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</a:rPr>
              <a:t>你們當以基督耶穌的心為心。他本有　神的形像、不以自己與　神同等為強奪的．</a:t>
            </a:r>
            <a:endParaRPr lang="en-US" sz="5400" b="1" dirty="0">
              <a:solidFill>
                <a:srgbClr val="C00000"/>
              </a:solidFill>
            </a:endParaRPr>
          </a:p>
          <a:p>
            <a:r>
              <a:rPr lang="zh-TW" altLang="en-US" sz="5400" b="1" dirty="0">
                <a:solidFill>
                  <a:srgbClr val="C00000"/>
                </a:solidFill>
              </a:rPr>
              <a:t>反倒虛己、取了奴僕的形像、成為人的樣式．既有人的樣子、就自己卑微、存心順服、以至於死、且死在十字架上。</a:t>
            </a:r>
            <a:endParaRPr lang="en-US" sz="5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9778" y="315309"/>
            <a:ext cx="52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神 </a:t>
            </a:r>
            <a:r>
              <a:rPr lang="en-US" altLang="zh-TW" sz="7200" b="1" dirty="0" smtClean="0"/>
              <a:t>- </a:t>
            </a:r>
            <a:r>
              <a:rPr lang="zh-TW" altLang="en-US" sz="7200" b="1" dirty="0" smtClean="0"/>
              <a:t>父 子 靈</a:t>
            </a:r>
            <a:endParaRPr lang="en-US" sz="7200" b="1" dirty="0"/>
          </a:p>
        </p:txBody>
      </p:sp>
      <p:sp>
        <p:nvSpPr>
          <p:cNvPr id="2" name="Rectangle 1"/>
          <p:cNvSpPr/>
          <p:nvPr/>
        </p:nvSpPr>
        <p:spPr>
          <a:xfrm>
            <a:off x="1028700" y="3187184"/>
            <a:ext cx="1009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</a:rPr>
              <a:t>他本有　神的形像</a:t>
            </a:r>
            <a:r>
              <a:rPr lang="zh-TW" altLang="en-US" sz="5400" b="1" dirty="0" smtClean="0">
                <a:solidFill>
                  <a:srgbClr val="C00000"/>
                </a:solidFill>
              </a:rPr>
              <a:t>、</a:t>
            </a:r>
            <a:r>
              <a:rPr lang="en-US" altLang="zh-TW" sz="5400" b="1" dirty="0" smtClean="0">
                <a:solidFill>
                  <a:srgbClr val="C00000"/>
                </a:solidFill>
              </a:rPr>
              <a:t/>
            </a:r>
            <a:br>
              <a:rPr lang="en-US" altLang="zh-TW" sz="5400" b="1" dirty="0" smtClean="0">
                <a:solidFill>
                  <a:srgbClr val="C00000"/>
                </a:solidFill>
              </a:rPr>
            </a:br>
            <a:r>
              <a:rPr lang="zh-TW" altLang="en-US" sz="5400" b="1" dirty="0" smtClean="0">
                <a:solidFill>
                  <a:srgbClr val="C00000"/>
                </a:solidFill>
              </a:rPr>
              <a:t>不</a:t>
            </a:r>
            <a:r>
              <a:rPr lang="zh-TW" altLang="en-US" sz="5400" b="1" dirty="0">
                <a:solidFill>
                  <a:srgbClr val="C00000"/>
                </a:solidFill>
              </a:rPr>
              <a:t>以自己與　神同等為強奪的．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9778" y="315309"/>
            <a:ext cx="52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神 </a:t>
            </a:r>
            <a:r>
              <a:rPr lang="en-US" altLang="zh-TW" sz="7200" b="1" dirty="0" smtClean="0"/>
              <a:t>- </a:t>
            </a:r>
            <a:r>
              <a:rPr lang="zh-TW" altLang="en-US" sz="7200" b="1" dirty="0" smtClean="0"/>
              <a:t>父 子 靈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1448" y="280626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/>
              <a:t>人</a:t>
            </a:r>
            <a:endParaRPr lang="en-US" sz="7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51" y="5231950"/>
            <a:ext cx="1030998" cy="142504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5612524" y="1765738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654142" y="4004383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3475" y="2286000"/>
            <a:ext cx="4979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</a:rPr>
              <a:t>反倒虛己、取了奴僕的形像、成為人的樣式．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7933" y="2871342"/>
            <a:ext cx="50287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</a:rPr>
              <a:t>既有人的樣子、就自己卑微、存心順服、以至於死、且死在十字架上。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9778" y="315309"/>
            <a:ext cx="52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神 </a:t>
            </a:r>
            <a:r>
              <a:rPr lang="en-US" altLang="zh-TW" sz="7200" b="1" dirty="0" smtClean="0"/>
              <a:t>- </a:t>
            </a:r>
            <a:r>
              <a:rPr lang="zh-TW" altLang="en-US" sz="7200" b="1" dirty="0" smtClean="0"/>
              <a:t>父 子 靈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1448" y="280626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/>
              <a:t>人</a:t>
            </a:r>
            <a:endParaRPr lang="en-US" sz="7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51" y="5231950"/>
            <a:ext cx="1030998" cy="142504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5612524" y="1765738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654142" y="4004383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3475" y="2286000"/>
            <a:ext cx="49791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</a:rPr>
              <a:t>反倒虛己、取了奴僕的形像、成為人的樣式．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7933" y="2871342"/>
            <a:ext cx="50287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</a:rPr>
              <a:t>既有人的樣子、就自己卑微、存心順服、以至於死、且死在十字架上。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6850" y="2419350"/>
            <a:ext cx="1352550" cy="6477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23475" y="3116312"/>
            <a:ext cx="1352550" cy="6477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887933" y="5231950"/>
            <a:ext cx="947529" cy="6477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9778" y="315309"/>
            <a:ext cx="526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神 </a:t>
            </a:r>
            <a:r>
              <a:rPr lang="en-US" altLang="zh-TW" sz="7200" b="1" dirty="0" smtClean="0"/>
              <a:t>- </a:t>
            </a:r>
            <a:r>
              <a:rPr lang="zh-TW" altLang="en-US" sz="7200" b="1" dirty="0" smtClean="0"/>
              <a:t>父 子 靈</a:t>
            </a:r>
            <a:endParaRPr lang="en-US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1448" y="2806262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dirty="0"/>
              <a:t>人</a:t>
            </a:r>
            <a:endParaRPr lang="en-US" sz="7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51" y="5231950"/>
            <a:ext cx="1030998" cy="142504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5612524" y="1765738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654142" y="4004383"/>
            <a:ext cx="409904" cy="1040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27966" y="2753172"/>
            <a:ext cx="2180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虛己 </a:t>
            </a:r>
            <a:endParaRPr lang="en-US" sz="7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103750" y="5111164"/>
            <a:ext cx="2180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捨</a:t>
            </a:r>
            <a:r>
              <a:rPr lang="zh-TW" altLang="en-US" sz="7200" b="1" dirty="0"/>
              <a:t>命</a:t>
            </a:r>
            <a:endParaRPr lang="en-US" sz="7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680231" y="2711871"/>
            <a:ext cx="2423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/>
              <a:t> 奴僕 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41408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主耶穌的虛己 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 smtClean="0"/>
              <a:t>物質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他沒有枕頭的地</a:t>
            </a:r>
            <a:r>
              <a:rPr lang="zh-TW" altLang="en-US" sz="6000" b="1" dirty="0" smtClean="0"/>
              <a:t>方</a:t>
            </a:r>
            <a:endParaRPr lang="en-US" altLang="zh-TW" sz="6000" b="1" dirty="0" smtClean="0"/>
          </a:p>
          <a:p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</a:rPr>
              <a:t>他沒錢可以繳</a:t>
            </a:r>
            <a:r>
              <a:rPr lang="zh-TW" altLang="en-US" sz="6000" b="1" dirty="0" smtClean="0">
                <a:solidFill>
                  <a:schemeClr val="bg1">
                    <a:lumMod val="95000"/>
                  </a:schemeClr>
                </a:solidFill>
              </a:rPr>
              <a:t>稅</a:t>
            </a:r>
            <a:endParaRPr lang="en-US" altLang="zh-TW" sz="6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</a:rPr>
              <a:t>肚子餓找不到無花果可以吃</a:t>
            </a:r>
            <a:endParaRPr lang="en-US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主耶穌的虛己 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物質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他沒有枕頭的地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/>
              <a:t>他沒錢可以繳</a:t>
            </a:r>
            <a:r>
              <a:rPr lang="zh-TW" altLang="en-US" sz="6000" b="1" dirty="0" smtClean="0"/>
              <a:t>稅</a:t>
            </a:r>
            <a:endParaRPr lang="en-US" altLang="zh-TW" sz="6000" b="1" dirty="0" smtClean="0"/>
          </a:p>
          <a:p>
            <a:r>
              <a:rPr lang="zh-TW" altLang="en-US" sz="6000" b="1" dirty="0">
                <a:solidFill>
                  <a:schemeClr val="bg1">
                    <a:lumMod val="95000"/>
                  </a:schemeClr>
                </a:solidFill>
              </a:rPr>
              <a:t>肚子餓找不到無花果可以吃</a:t>
            </a:r>
            <a:endParaRPr lang="en-US" sz="6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6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主耶穌的虛己 </a:t>
            </a:r>
            <a:r>
              <a:rPr lang="zh-TW" altLang="en-US" sz="6000" b="1" u="sng" dirty="0"/>
              <a:t>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物質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他沒有枕頭的地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他沒錢可以繳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稅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/>
              <a:t>肚子餓找不到無花果可以吃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4024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0"/>
            <a:ext cx="11068050" cy="73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主耶穌的虛己 </a:t>
            </a:r>
            <a:r>
              <a:rPr lang="zh-TW" altLang="en-US" sz="6000" b="1" u="sng" dirty="0"/>
              <a:t>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物質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他沒有枕頭的地</a:t>
            </a:r>
            <a:r>
              <a:rPr lang="zh-TW" altLang="en-US" sz="6000" b="1" dirty="0" smtClean="0"/>
              <a:t>方</a:t>
            </a:r>
            <a:endParaRPr lang="en-US" altLang="zh-TW" sz="6000" b="1" dirty="0" smtClean="0"/>
          </a:p>
          <a:p>
            <a:r>
              <a:rPr lang="zh-TW" altLang="en-US" sz="6000" b="1" dirty="0"/>
              <a:t>他沒錢可以繳</a:t>
            </a:r>
            <a:r>
              <a:rPr lang="zh-TW" altLang="en-US" sz="6000" b="1" dirty="0" smtClean="0"/>
              <a:t>稅</a:t>
            </a:r>
            <a:endParaRPr lang="en-US" altLang="zh-TW" sz="6000" b="1" dirty="0" smtClean="0"/>
          </a:p>
          <a:p>
            <a:r>
              <a:rPr lang="zh-TW" altLang="en-US" sz="6000" b="1" dirty="0"/>
              <a:t>肚子餓找不到無花果可以吃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67669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</a:t>
            </a:r>
            <a:r>
              <a:rPr lang="zh-TW" altLang="en-US" sz="6000" b="1" u="sng" dirty="0" smtClean="0"/>
              <a:t>己 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 smtClean="0"/>
              <a:t>地位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降生在馬槽</a:t>
            </a:r>
            <a:r>
              <a:rPr lang="zh-TW" altLang="en-US" sz="6000" b="1" dirty="0" smtClean="0"/>
              <a:t>中</a:t>
            </a:r>
            <a:endParaRPr lang="en-US" altLang="zh-TW" sz="6000" b="1" dirty="0" smtClean="0"/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18961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/>
              <a:t>一出生就逃</a:t>
            </a:r>
            <a:r>
              <a:rPr lang="zh-TW" altLang="en-US" sz="6000" b="1" dirty="0" smtClean="0"/>
              <a:t>命</a:t>
            </a:r>
            <a:endParaRPr lang="en-US" altLang="zh-TW" sz="6000" b="1" dirty="0" smtClean="0"/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3961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/>
              <a:t>生在木匠的家</a:t>
            </a:r>
            <a:r>
              <a:rPr lang="zh-TW" altLang="en-US" sz="6000" b="1" dirty="0" smtClean="0"/>
              <a:t>裏</a:t>
            </a:r>
            <a:endParaRPr lang="en-US" altLang="zh-TW" sz="6000" b="1" dirty="0" smtClean="0"/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6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/>
              <a:t>沒</a:t>
            </a:r>
            <a:r>
              <a:rPr lang="zh-TW" altLang="en-US" sz="6000" b="1" dirty="0"/>
              <a:t>有佳形美</a:t>
            </a:r>
            <a:r>
              <a:rPr lang="zh-TW" altLang="en-US" sz="6000" b="1" dirty="0" smtClean="0"/>
              <a:t>容</a:t>
            </a:r>
            <a:endParaRPr lang="en-US" altLang="zh-TW" sz="6000" b="1" dirty="0" smtClean="0"/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614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/>
              <a:t>被人輕看</a:t>
            </a:r>
            <a:endParaRPr lang="en-US" altLang="zh-TW" sz="6000" b="1" dirty="0" smtClean="0"/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06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/>
              <a:t>被人厭棄</a:t>
            </a:r>
            <a:endParaRPr lang="en-US" altLang="zh-TW" sz="6000" b="1" dirty="0" smtClean="0"/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280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/>
              <a:t>被人羞辱</a:t>
            </a:r>
            <a:endParaRPr lang="en-US" altLang="zh-TW" sz="6000" b="1" dirty="0" smtClean="0"/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5851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 </a:t>
            </a:r>
            <a:r>
              <a:rPr lang="en-US" altLang="zh-TW" sz="6000" b="1" u="sng" dirty="0"/>
              <a:t>(</a:t>
            </a:r>
            <a:r>
              <a:rPr lang="zh-TW" altLang="en-US" sz="6000" b="1" u="sng" dirty="0"/>
              <a:t>地位</a:t>
            </a:r>
            <a:r>
              <a:rPr lang="en-US" altLang="zh-TW" sz="6000" b="1" u="sng" dirty="0"/>
              <a:t>)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降生在馬槽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中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一出生就逃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命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生在木匠的家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裏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沒</a:t>
            </a:r>
            <a:r>
              <a:rPr lang="zh-TW" altLang="en-US" sz="6000" b="1" dirty="0">
                <a:solidFill>
                  <a:schemeClr val="bg1">
                    <a:lumMod val="85000"/>
                  </a:schemeClr>
                </a:solidFill>
              </a:rPr>
              <a:t>有佳形美</a:t>
            </a:r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容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被人輕看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被人厭棄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>
                <a:solidFill>
                  <a:schemeClr val="bg1">
                    <a:lumMod val="85000"/>
                  </a:schemeClr>
                </a:solidFill>
              </a:rPr>
              <a:t>被人羞辱</a:t>
            </a:r>
            <a:endParaRPr lang="en-US" altLang="zh-TW" sz="60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zh-TW" altLang="en-US" sz="6000" b="1" dirty="0" smtClean="0"/>
              <a:t>服事人</a:t>
            </a:r>
            <a:endParaRPr lang="en-US" altLang="zh-TW" sz="6000" b="1" dirty="0" smtClean="0"/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400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主耶穌的虛己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5791200" cy="4741643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降生在馬槽</a:t>
            </a:r>
            <a:r>
              <a:rPr lang="zh-TW" altLang="en-US" sz="6000" b="1" dirty="0" smtClean="0"/>
              <a:t>中</a:t>
            </a:r>
            <a:endParaRPr lang="en-US" altLang="zh-TW" sz="6000" b="1" dirty="0" smtClean="0"/>
          </a:p>
          <a:p>
            <a:r>
              <a:rPr lang="zh-TW" altLang="en-US" sz="6000" b="1" dirty="0"/>
              <a:t>一出生就逃</a:t>
            </a:r>
            <a:r>
              <a:rPr lang="zh-TW" altLang="en-US" sz="6000" b="1" dirty="0" smtClean="0"/>
              <a:t>命</a:t>
            </a:r>
            <a:endParaRPr lang="en-US" altLang="zh-TW" sz="6000" b="1" dirty="0" smtClean="0"/>
          </a:p>
          <a:p>
            <a:r>
              <a:rPr lang="zh-TW" altLang="en-US" sz="6000" b="1" dirty="0"/>
              <a:t>生在木匠的家</a:t>
            </a:r>
            <a:r>
              <a:rPr lang="zh-TW" altLang="en-US" sz="6000" b="1" dirty="0" smtClean="0"/>
              <a:t>裏</a:t>
            </a:r>
            <a:endParaRPr lang="en-US" altLang="zh-TW" sz="6000" b="1" dirty="0" smtClean="0"/>
          </a:p>
          <a:p>
            <a:r>
              <a:rPr lang="zh-TW" altLang="en-US" sz="6000" b="1" dirty="0" smtClean="0"/>
              <a:t>沒</a:t>
            </a:r>
            <a:r>
              <a:rPr lang="zh-TW" altLang="en-US" sz="6000" b="1" dirty="0"/>
              <a:t>有佳形美</a:t>
            </a:r>
            <a:r>
              <a:rPr lang="zh-TW" altLang="en-US" sz="6000" b="1" dirty="0" smtClean="0"/>
              <a:t>容</a:t>
            </a:r>
            <a:endParaRPr lang="en-US" altLang="zh-TW" sz="6000" b="1" dirty="0" smtClean="0"/>
          </a:p>
          <a:p>
            <a:endParaRPr lang="en-US" sz="60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10450" y="1690686"/>
            <a:ext cx="4533900" cy="4741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6000" b="1" dirty="0" smtClean="0"/>
              <a:t>被人輕看</a:t>
            </a:r>
            <a:endParaRPr lang="en-US" altLang="zh-TW" sz="6000" b="1" dirty="0" smtClean="0"/>
          </a:p>
          <a:p>
            <a:r>
              <a:rPr lang="zh-TW" altLang="en-US" sz="6000" b="1" dirty="0" smtClean="0"/>
              <a:t>被人厭棄</a:t>
            </a:r>
            <a:endParaRPr lang="en-US" altLang="zh-TW" sz="6000" b="1" dirty="0" smtClean="0"/>
          </a:p>
          <a:p>
            <a:r>
              <a:rPr lang="zh-TW" altLang="en-US" sz="6000" b="1" dirty="0" smtClean="0"/>
              <a:t>被人羞辱</a:t>
            </a:r>
            <a:endParaRPr lang="en-US" altLang="zh-TW" sz="6000" b="1" dirty="0" smtClean="0"/>
          </a:p>
          <a:p>
            <a:r>
              <a:rPr lang="zh-TW" altLang="en-US" sz="6000" b="1" dirty="0"/>
              <a:t>服事人</a:t>
            </a:r>
            <a:endParaRPr lang="en-US" altLang="zh-TW" sz="6000" b="1" dirty="0"/>
          </a:p>
          <a:p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068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0"/>
            <a:ext cx="11601450" cy="77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主耶穌在人的權柄之下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奴</a:t>
            </a:r>
            <a:r>
              <a:rPr lang="zh-TW" altLang="en-US" sz="6000" b="1" u="sng" dirty="0" smtClean="0"/>
              <a:t>僕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741643"/>
          </a:xfrm>
        </p:spPr>
        <p:txBody>
          <a:bodyPr>
            <a:noAutofit/>
          </a:bodyPr>
          <a:lstStyle/>
          <a:p>
            <a:r>
              <a:rPr lang="zh-TW" altLang="en-US" sz="5400" b="1" dirty="0" smtClean="0"/>
              <a:t>父母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/>
              <a:t>順服</a:t>
            </a:r>
            <a:endParaRPr lang="en-US" altLang="zh-TW" sz="4800" b="1" dirty="0" smtClean="0"/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供養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sz="5400" b="1" dirty="0">
                <a:solidFill>
                  <a:schemeClr val="bg1">
                    <a:lumMod val="95000"/>
                  </a:schemeClr>
                </a:solidFill>
              </a:rPr>
              <a:t>政</a:t>
            </a:r>
            <a:r>
              <a:rPr lang="zh-TW" altLang="en-US" sz="5400" b="1" dirty="0" smtClean="0">
                <a:solidFill>
                  <a:schemeClr val="bg1">
                    <a:lumMod val="95000"/>
                  </a:schemeClr>
                </a:solidFill>
              </a:rPr>
              <a:t>府</a:t>
            </a:r>
            <a:endParaRPr lang="en-US" altLang="zh-TW" sz="5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繳稅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守法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主耶穌在人的權柄之下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奴</a:t>
            </a:r>
            <a:r>
              <a:rPr lang="zh-TW" altLang="en-US" sz="6000" b="1" u="sng" dirty="0" smtClean="0"/>
              <a:t>僕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741643"/>
          </a:xfrm>
        </p:spPr>
        <p:txBody>
          <a:bodyPr>
            <a:noAutofit/>
          </a:bodyPr>
          <a:lstStyle/>
          <a:p>
            <a:r>
              <a:rPr lang="zh-TW" altLang="en-US" sz="5400" b="1" dirty="0" smtClean="0"/>
              <a:t>父母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順服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/>
              <a:t>供養</a:t>
            </a:r>
            <a:endParaRPr lang="en-US" altLang="zh-TW" sz="4800" b="1" dirty="0" smtClean="0"/>
          </a:p>
          <a:p>
            <a:r>
              <a:rPr lang="zh-TW" altLang="en-US" sz="5400" b="1" dirty="0">
                <a:solidFill>
                  <a:schemeClr val="bg1">
                    <a:lumMod val="95000"/>
                  </a:schemeClr>
                </a:solidFill>
              </a:rPr>
              <a:t>政</a:t>
            </a:r>
            <a:r>
              <a:rPr lang="zh-TW" altLang="en-US" sz="5400" b="1" dirty="0" smtClean="0">
                <a:solidFill>
                  <a:schemeClr val="bg1">
                    <a:lumMod val="95000"/>
                  </a:schemeClr>
                </a:solidFill>
              </a:rPr>
              <a:t>府</a:t>
            </a:r>
            <a:endParaRPr lang="en-US" altLang="zh-TW" sz="5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繳稅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守法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主耶穌在人的權柄之下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奴</a:t>
            </a:r>
            <a:r>
              <a:rPr lang="zh-TW" altLang="en-US" sz="6000" b="1" u="sng" dirty="0" smtClean="0"/>
              <a:t>僕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741643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solidFill>
                  <a:schemeClr val="bg1">
                    <a:lumMod val="95000"/>
                  </a:schemeClr>
                </a:solidFill>
              </a:rPr>
              <a:t>父母</a:t>
            </a:r>
            <a:endParaRPr lang="en-US" altLang="zh-TW" sz="5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順服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供養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sz="5400" b="1" dirty="0"/>
              <a:t>政</a:t>
            </a:r>
            <a:r>
              <a:rPr lang="zh-TW" altLang="en-US" sz="5400" b="1" dirty="0" smtClean="0"/>
              <a:t>府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/>
              <a:t>繳稅</a:t>
            </a:r>
            <a:endParaRPr lang="en-US" altLang="zh-TW" sz="4800" b="1" dirty="0" smtClean="0"/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守法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主耶穌在人的權柄之下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奴</a:t>
            </a:r>
            <a:r>
              <a:rPr lang="zh-TW" altLang="en-US" sz="6000" b="1" u="sng" dirty="0" smtClean="0"/>
              <a:t>僕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741643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solidFill>
                  <a:schemeClr val="bg1">
                    <a:lumMod val="95000"/>
                  </a:schemeClr>
                </a:solidFill>
              </a:rPr>
              <a:t>父母</a:t>
            </a:r>
            <a:endParaRPr lang="en-US" altLang="zh-TW" sz="5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順服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供養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zh-TW" altLang="en-US" sz="5400" b="1" dirty="0"/>
              <a:t>政</a:t>
            </a:r>
            <a:r>
              <a:rPr lang="zh-TW" altLang="en-US" sz="5400" b="1" dirty="0" smtClean="0"/>
              <a:t>府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>
                <a:solidFill>
                  <a:schemeClr val="bg1">
                    <a:lumMod val="95000"/>
                  </a:schemeClr>
                </a:solidFill>
              </a:rPr>
              <a:t>繳稅</a:t>
            </a:r>
            <a:endParaRPr lang="en-US" altLang="zh-TW" sz="48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zh-TW" altLang="en-US" sz="4800" b="1" dirty="0" smtClean="0"/>
              <a:t>守法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79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 smtClean="0"/>
              <a:t>主耶穌在人的權柄之下</a:t>
            </a:r>
            <a:r>
              <a:rPr lang="en-US" altLang="zh-TW" sz="6000" b="1" u="sng" dirty="0" smtClean="0"/>
              <a:t>(</a:t>
            </a:r>
            <a:r>
              <a:rPr lang="zh-TW" altLang="en-US" sz="6000" b="1" u="sng" dirty="0"/>
              <a:t>奴</a:t>
            </a:r>
            <a:r>
              <a:rPr lang="zh-TW" altLang="en-US" sz="6000" b="1" u="sng" dirty="0" smtClean="0"/>
              <a:t>僕</a:t>
            </a:r>
            <a:r>
              <a:rPr lang="en-US" altLang="zh-TW" sz="6000" b="1" u="sng" dirty="0" smtClean="0"/>
              <a:t>)</a:t>
            </a:r>
            <a:endParaRPr lang="en-US" sz="6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741643"/>
          </a:xfrm>
        </p:spPr>
        <p:txBody>
          <a:bodyPr>
            <a:noAutofit/>
          </a:bodyPr>
          <a:lstStyle/>
          <a:p>
            <a:r>
              <a:rPr lang="zh-TW" altLang="en-US" sz="5400" b="1" dirty="0" smtClean="0"/>
              <a:t>父母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/>
              <a:t>順服</a:t>
            </a:r>
            <a:endParaRPr lang="en-US" altLang="zh-TW" sz="4800" b="1" dirty="0" smtClean="0"/>
          </a:p>
          <a:p>
            <a:pPr lvl="1"/>
            <a:r>
              <a:rPr lang="zh-TW" altLang="en-US" sz="4800" b="1" dirty="0" smtClean="0"/>
              <a:t>供養</a:t>
            </a:r>
            <a:endParaRPr lang="en-US" altLang="zh-TW" sz="4800" b="1" dirty="0" smtClean="0"/>
          </a:p>
          <a:p>
            <a:r>
              <a:rPr lang="zh-TW" altLang="en-US" sz="5400" b="1" dirty="0"/>
              <a:t>政</a:t>
            </a:r>
            <a:r>
              <a:rPr lang="zh-TW" altLang="en-US" sz="5400" b="1" dirty="0" smtClean="0"/>
              <a:t>府</a:t>
            </a:r>
            <a:endParaRPr lang="en-US" altLang="zh-TW" sz="5400" b="1" dirty="0" smtClean="0"/>
          </a:p>
          <a:p>
            <a:pPr lvl="1"/>
            <a:r>
              <a:rPr lang="zh-TW" altLang="en-US" sz="4800" b="1" dirty="0" smtClean="0"/>
              <a:t>繳稅</a:t>
            </a:r>
            <a:endParaRPr lang="en-US" altLang="zh-TW" sz="4800" b="1" dirty="0" smtClean="0"/>
          </a:p>
          <a:p>
            <a:pPr lvl="1"/>
            <a:r>
              <a:rPr lang="zh-TW" altLang="en-US" sz="4800" b="1" dirty="0" smtClean="0"/>
              <a:t>守法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2748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u="sng" dirty="0"/>
              <a:t>主耶穌</a:t>
            </a:r>
            <a:r>
              <a:rPr lang="zh-TW" altLang="en-US" sz="6000" b="1" u="sng" dirty="0" smtClean="0"/>
              <a:t>的捨</a:t>
            </a:r>
            <a:r>
              <a:rPr lang="zh-TW" altLang="en-US" sz="6000" b="1" u="sng" dirty="0"/>
              <a:t>命</a:t>
            </a:r>
            <a:endParaRPr lang="en-US" sz="6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 smtClean="0"/>
              <a:t>被釘十字架</a:t>
            </a:r>
            <a:endParaRPr lang="en-US" altLang="zh-TW" sz="6600" b="1" dirty="0" smtClean="0"/>
          </a:p>
          <a:p>
            <a:pPr lvl="1"/>
            <a:r>
              <a:rPr lang="zh-TW" altLang="en-US" sz="6200" b="1" dirty="0" smtClean="0"/>
              <a:t>為人贖</a:t>
            </a:r>
            <a:r>
              <a:rPr lang="zh-TW" altLang="en-US" sz="6200" b="1" dirty="0" smtClean="0"/>
              <a:t>罪</a:t>
            </a:r>
            <a:endParaRPr lang="en-US" altLang="zh-TW" sz="6200" b="1" dirty="0" smtClean="0"/>
          </a:p>
          <a:p>
            <a:pPr lvl="1"/>
            <a:r>
              <a:rPr lang="zh-TW" altLang="en-US" sz="6200" b="1" dirty="0" smtClean="0"/>
              <a:t>勝過</a:t>
            </a:r>
            <a:r>
              <a:rPr lang="zh-TW" altLang="en-US" sz="6200" b="1" dirty="0"/>
              <a:t>罪</a:t>
            </a:r>
            <a:r>
              <a:rPr lang="zh-TW" altLang="en-US" sz="6200" b="1" dirty="0" smtClean="0"/>
              <a:t>惡死亡的權勢</a:t>
            </a:r>
            <a:endParaRPr lang="en-US" sz="6200" b="1" dirty="0"/>
          </a:p>
        </p:txBody>
      </p:sp>
    </p:spTree>
    <p:extLst>
      <p:ext uri="{BB962C8B-B14F-4D97-AF65-F5344CB8AC3E}">
        <p14:creationId xmlns:p14="http://schemas.microsoft.com/office/powerpoint/2010/main" val="7125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7200" b="1" dirty="0" smtClean="0"/>
              <a:t>這個世代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2088"/>
            <a:ext cx="11029950" cy="4843462"/>
          </a:xfrm>
        </p:spPr>
        <p:txBody>
          <a:bodyPr>
            <a:noAutofit/>
          </a:bodyPr>
          <a:lstStyle/>
          <a:p>
            <a:r>
              <a:rPr lang="zh-TW" altLang="en-US" sz="3200" b="1" dirty="0"/>
              <a:t>邪 惡 淫 亂 的 世 代 </a:t>
            </a:r>
            <a:r>
              <a:rPr lang="en-US" altLang="zh-TW" sz="3200" b="1" dirty="0"/>
              <a:t>(</a:t>
            </a:r>
            <a:r>
              <a:rPr lang="zh-TW" altLang="en-US" sz="3200" b="1" dirty="0"/>
              <a:t>太 </a:t>
            </a:r>
            <a:r>
              <a:rPr lang="en-US" altLang="zh-TW" sz="3200" b="1" dirty="0"/>
              <a:t>12:39)</a:t>
            </a:r>
          </a:p>
          <a:p>
            <a:r>
              <a:rPr lang="zh-TW" altLang="en-US" sz="3200" b="1" dirty="0" smtClean="0"/>
              <a:t>彎 </a:t>
            </a:r>
            <a:r>
              <a:rPr lang="zh-TW" altLang="en-US" sz="3200" b="1" dirty="0"/>
              <a:t>曲 悖 謬 的 世 代 </a:t>
            </a:r>
            <a:r>
              <a:rPr lang="en-US" altLang="zh-TW" sz="3200" b="1" dirty="0" smtClean="0"/>
              <a:t>(</a:t>
            </a:r>
            <a:r>
              <a:rPr lang="zh-TW" altLang="en-US" sz="3200" b="1" dirty="0">
                <a:hlinkClick r:id="rId2"/>
              </a:rPr>
              <a:t>腓 </a:t>
            </a:r>
            <a:r>
              <a:rPr lang="en-US" altLang="zh-TW" sz="3200" b="1" dirty="0" smtClean="0">
                <a:hlinkClick r:id="rId2"/>
              </a:rPr>
              <a:t>2:15</a:t>
            </a:r>
            <a:r>
              <a:rPr lang="en-US" altLang="zh-TW" sz="3200" b="1" dirty="0" smtClean="0"/>
              <a:t>)</a:t>
            </a:r>
          </a:p>
          <a:p>
            <a:r>
              <a:rPr lang="zh-TW" altLang="en-US" sz="3200" b="1" u="sng" dirty="0" smtClean="0"/>
              <a:t>故 意 不 認 識 　 神  </a:t>
            </a:r>
            <a:r>
              <a:rPr lang="en-US" altLang="zh-TW" sz="3200" b="1" dirty="0" smtClean="0"/>
              <a:t>(</a:t>
            </a:r>
            <a:r>
              <a:rPr lang="zh-TW" altLang="en-US" sz="3200" b="1" dirty="0" smtClean="0"/>
              <a:t>羅 </a:t>
            </a:r>
            <a:r>
              <a:rPr lang="en-US" altLang="zh-TW" sz="3200" b="1" dirty="0" smtClean="0"/>
              <a:t>1:26-32)</a:t>
            </a:r>
          </a:p>
          <a:p>
            <a:r>
              <a:rPr lang="zh-TW" altLang="en-US" sz="3200" b="1" dirty="0" smtClean="0"/>
              <a:t>他 們 的 女 人 、 把 順 性 的 用 處 、 變 為 逆 性 的 用 處 ．</a:t>
            </a:r>
          </a:p>
          <a:p>
            <a:r>
              <a:rPr lang="zh-TW" altLang="en-US" sz="3200" b="1" dirty="0" smtClean="0"/>
              <a:t>男 人 也 是 如 此 、 棄 了 女 人 順 性 的 用 處 、 慾 火 攻 心 、 彼 此 貪 戀 、 男 和 男 行 可 羞 恥 的 事 </a:t>
            </a:r>
          </a:p>
          <a:p>
            <a:r>
              <a:rPr lang="zh-TW" altLang="en-US" sz="3200" b="1" dirty="0" smtClean="0"/>
              <a:t>裝 滿 了 各 樣 不 義 、 邪 惡 、 貪 婪 、 惡 毒 </a:t>
            </a:r>
            <a:r>
              <a:rPr lang="en-US" altLang="zh-TW" sz="3200" b="1" dirty="0" smtClean="0"/>
              <a:t>…</a:t>
            </a:r>
          </a:p>
          <a:p>
            <a:r>
              <a:rPr lang="zh-TW" altLang="en-US" sz="3200" b="1" dirty="0" smtClean="0"/>
              <a:t>他 們 雖 知 道 　 神 判 定 、 行 這 樣 事 的 人 是 當 死 的 、 然 而 他 們 不 但 自 己 去 行 、 還 喜 歡 別 人 去 行 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5773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8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/>
              <a:t>腓立比書</a:t>
            </a:r>
            <a:r>
              <a:rPr lang="en-US" sz="4800" b="1" dirty="0" smtClean="0"/>
              <a:t>2:5-8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6452"/>
            <a:ext cx="10515600" cy="435133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C00000"/>
                </a:solidFill>
              </a:rPr>
              <a:t>你們當以基督耶穌的心為心。他本有　神的形像、不以自己與　神同等為強奪的．</a:t>
            </a:r>
            <a:endParaRPr lang="en-US" sz="5400" b="1" dirty="0">
              <a:solidFill>
                <a:srgbClr val="C00000"/>
              </a:solidFill>
            </a:endParaRPr>
          </a:p>
          <a:p>
            <a:r>
              <a:rPr lang="zh-TW" altLang="en-US" sz="5400" b="1" dirty="0">
                <a:solidFill>
                  <a:srgbClr val="C00000"/>
                </a:solidFill>
              </a:rPr>
              <a:t>反倒虛己、取了奴僕的形像、成為人的樣式．既有人的樣子、就自己卑微、存心順服、以至於死、且死在十字架上。</a:t>
            </a:r>
            <a:endParaRPr lang="en-US" sz="5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0934700" cy="72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049000" cy="73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152400"/>
            <a:ext cx="11734800" cy="78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0" y="0"/>
            <a:ext cx="10379460" cy="6918679"/>
          </a:xfrm>
        </p:spPr>
      </p:pic>
    </p:spTree>
    <p:extLst>
      <p:ext uri="{BB962C8B-B14F-4D97-AF65-F5344CB8AC3E}">
        <p14:creationId xmlns:p14="http://schemas.microsoft.com/office/powerpoint/2010/main" val="1251782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2" y="0"/>
            <a:ext cx="1029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7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928</Words>
  <Application>Microsoft Office PowerPoint</Application>
  <PresentationFormat>Widescreen</PresentationFormat>
  <Paragraphs>161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新細明體</vt:lpstr>
      <vt:lpstr>Arial</vt:lpstr>
      <vt:lpstr>Calibri</vt:lpstr>
      <vt:lpstr>Calibri Light</vt:lpstr>
      <vt:lpstr>Office Theme</vt:lpstr>
      <vt:lpstr>完全的順服與謙卑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腓立比書2:5-8</vt:lpstr>
      <vt:lpstr>PowerPoint Presentation</vt:lpstr>
      <vt:lpstr>PowerPoint Presentation</vt:lpstr>
      <vt:lpstr>PowerPoint Presentation</vt:lpstr>
      <vt:lpstr>PowerPoint Presentation</vt:lpstr>
      <vt:lpstr>主耶穌的虛己 (物質)</vt:lpstr>
      <vt:lpstr>主耶穌的虛己 (物質)</vt:lpstr>
      <vt:lpstr>主耶穌的虛己  (物質)</vt:lpstr>
      <vt:lpstr>主耶穌的虛己  (物質)</vt:lpstr>
      <vt:lpstr>主耶穌的虛己 (地位)</vt:lpstr>
      <vt:lpstr>主耶穌的虛己 (地位)</vt:lpstr>
      <vt:lpstr>主耶穌的虛己 (地位)</vt:lpstr>
      <vt:lpstr>主耶穌的虛己 (地位)</vt:lpstr>
      <vt:lpstr>主耶穌的虛己 (地位)</vt:lpstr>
      <vt:lpstr>主耶穌的虛己 (地位)</vt:lpstr>
      <vt:lpstr>主耶穌的虛己 (地位)</vt:lpstr>
      <vt:lpstr>主耶穌的虛己 (地位)</vt:lpstr>
      <vt:lpstr>主耶穌的虛己</vt:lpstr>
      <vt:lpstr>主耶穌在人的權柄之下(奴僕)</vt:lpstr>
      <vt:lpstr>主耶穌在人的權柄之下(奴僕)</vt:lpstr>
      <vt:lpstr>主耶穌在人的權柄之下(奴僕)</vt:lpstr>
      <vt:lpstr>主耶穌在人的權柄之下(奴僕)</vt:lpstr>
      <vt:lpstr>主耶穌在人的權柄之下(奴僕)</vt:lpstr>
      <vt:lpstr>主耶穌的捨命</vt:lpstr>
      <vt:lpstr>這個世代</vt:lpstr>
      <vt:lpstr>腓立比書2:5-8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office.ccic.cupertino@gmail.com</dc:creator>
  <cp:lastModifiedBy>office.ccic.cupertino@gmail.com</cp:lastModifiedBy>
  <cp:revision>22</cp:revision>
  <cp:lastPrinted>2018-12-23T15:49:03Z</cp:lastPrinted>
  <dcterms:created xsi:type="dcterms:W3CDTF">2018-12-18T07:02:10Z</dcterms:created>
  <dcterms:modified xsi:type="dcterms:W3CDTF">2018-12-23T16:03:00Z</dcterms:modified>
</cp:coreProperties>
</file>