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5"/>
  </p:notesMasterIdLst>
  <p:sldIdLst>
    <p:sldId id="259" r:id="rId2"/>
    <p:sldId id="257" r:id="rId3"/>
    <p:sldId id="258" r:id="rId4"/>
  </p:sldIdLst>
  <p:sldSz cx="9144000" cy="6858000" type="screen4x3"/>
  <p:notesSz cx="7010400" cy="92964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18" autoAdjust="0"/>
    <p:restoredTop sz="94660"/>
  </p:normalViewPr>
  <p:slideViewPr>
    <p:cSldViewPr>
      <p:cViewPr varScale="1">
        <p:scale>
          <a:sx n="104" d="100"/>
          <a:sy n="104" d="100"/>
        </p:scale>
        <p:origin x="34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/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8611" name="Rectangle 3">
            <a:extLst/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3" name="Rectangle 5">
            <a:extLst/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8614" name="Rectangle 6">
            <a:extLst/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8615" name="Rectangle 7">
            <a:extLst/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707F4F8-0EE7-4E53-9159-1BA398A488C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8195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9F57BA0-2ED5-4754-89E3-7BF949B9AB42}" type="slidenum">
              <a:rPr lang="en-US" altLang="zh-TW" smtClean="0"/>
              <a:pPr>
                <a:spcBef>
                  <a:spcPct val="0"/>
                </a:spcBef>
              </a:pPr>
              <a:t>2</a:t>
            </a:fld>
            <a:endParaRPr lang="en-US" altLang="zh-TW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482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1pPr>
            <a:lvl2pPr marL="757066" indent="-291179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2pPr>
            <a:lvl3pPr marL="1164717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3pPr>
            <a:lvl4pPr marL="1630604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4pPr>
            <a:lvl5pPr marL="2096491" indent="-23294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9F57BA0-2ED5-4754-89E3-7BF949B9AB42}" type="slidenum">
              <a:rPr lang="en-US" altLang="zh-TW" smtClean="0"/>
              <a:pPr>
                <a:spcBef>
                  <a:spcPct val="0"/>
                </a:spcBef>
              </a:pPr>
              <a:t>3</a:t>
            </a:fld>
            <a:endParaRPr lang="en-US" altLang="zh-TW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900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028 w 6027"/>
                <a:gd name="T1" fmla="*/ 201 h 2296"/>
                <a:gd name="T2" fmla="*/ 0 w 6027"/>
                <a:gd name="T3" fmla="*/ 201 h 2296"/>
                <a:gd name="T4" fmla="*/ 0 w 6027"/>
                <a:gd name="T5" fmla="*/ 0 h 2296"/>
                <a:gd name="T6" fmla="*/ 5028 w 6027"/>
                <a:gd name="T7" fmla="*/ 0 h 2296"/>
                <a:gd name="T8" fmla="*/ 5028 w 6027"/>
                <a:gd name="T9" fmla="*/ 201 h 2296"/>
                <a:gd name="T10" fmla="*/ 5028 w 6027"/>
                <a:gd name="T11" fmla="*/ 201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>
              <a:extLst/>
            </p:cNvPr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2147483646 w 5748"/>
              <a:gd name="T1" fmla="*/ 2147483646 h 246"/>
              <a:gd name="T2" fmla="*/ 0 w 5748"/>
              <a:gd name="T3" fmla="*/ 2147483646 h 246"/>
              <a:gd name="T4" fmla="*/ 0 w 5748"/>
              <a:gd name="T5" fmla="*/ 0 h 246"/>
              <a:gd name="T6" fmla="*/ 2147483646 w 5748"/>
              <a:gd name="T7" fmla="*/ 0 h 246"/>
              <a:gd name="T8" fmla="*/ 2147483646 w 5748"/>
              <a:gd name="T9" fmla="*/ 2147483646 h 246"/>
              <a:gd name="T10" fmla="*/ 2147483646 w 5748"/>
              <a:gd name="T11" fmla="*/ 21474836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>
              <a:extLst/>
            </p:cNvPr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8 h 353"/>
                  <a:gd name="T4" fmla="*/ 24 w 186"/>
                  <a:gd name="T5" fmla="*/ 48 h 353"/>
                  <a:gd name="T6" fmla="*/ 18 w 186"/>
                  <a:gd name="T7" fmla="*/ 104 h 353"/>
                  <a:gd name="T8" fmla="*/ 42 w 186"/>
                  <a:gd name="T9" fmla="*/ 179 h 353"/>
                  <a:gd name="T10" fmla="*/ 48 w 186"/>
                  <a:gd name="T11" fmla="*/ 254 h 353"/>
                  <a:gd name="T12" fmla="*/ 0 w 186"/>
                  <a:gd name="T13" fmla="*/ 554 h 353"/>
                  <a:gd name="T14" fmla="*/ 54 w 186"/>
                  <a:gd name="T15" fmla="*/ 366 h 353"/>
                  <a:gd name="T16" fmla="*/ 84 w 186"/>
                  <a:gd name="T17" fmla="*/ 339 h 353"/>
                  <a:gd name="T18" fmla="*/ 126 w 186"/>
                  <a:gd name="T19" fmla="*/ 198 h 353"/>
                  <a:gd name="T20" fmla="*/ 144 w 186"/>
                  <a:gd name="T21" fmla="*/ 188 h 353"/>
                  <a:gd name="T22" fmla="*/ 144 w 186"/>
                  <a:gd name="T23" fmla="*/ 141 h 353"/>
                  <a:gd name="T24" fmla="*/ 186 w 186"/>
                  <a:gd name="T25" fmla="*/ 104 h 353"/>
                  <a:gd name="T26" fmla="*/ 162 w 186"/>
                  <a:gd name="T27" fmla="*/ 9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10 h 66"/>
                  <a:gd name="T8" fmla="*/ 6 w 155"/>
                  <a:gd name="T9" fmla="*/ 28 h 66"/>
                  <a:gd name="T10" fmla="*/ 0 w 155"/>
                  <a:gd name="T11" fmla="*/ 38 h 66"/>
                  <a:gd name="T12" fmla="*/ 78 w 155"/>
                  <a:gd name="T13" fmla="*/ 94 h 66"/>
                  <a:gd name="T14" fmla="*/ 96 w 155"/>
                  <a:gd name="T15" fmla="*/ 66 h 66"/>
                  <a:gd name="T16" fmla="*/ 155 w 155"/>
                  <a:gd name="T17" fmla="*/ 104 h 66"/>
                  <a:gd name="T18" fmla="*/ 126 w 155"/>
                  <a:gd name="T19" fmla="*/ 38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59 h 72"/>
                  <a:gd name="T2" fmla="*/ 0 w 42"/>
                  <a:gd name="T3" fmla="*/ 29 h 72"/>
                  <a:gd name="T4" fmla="*/ 12 w 42"/>
                  <a:gd name="T5" fmla="*/ 10 h 72"/>
                  <a:gd name="T6" fmla="*/ 0 w 42"/>
                  <a:gd name="T7" fmla="*/ 10 h 72"/>
                  <a:gd name="T8" fmla="*/ 12 w 42"/>
                  <a:gd name="T9" fmla="*/ 10 h 72"/>
                  <a:gd name="T10" fmla="*/ 24 w 42"/>
                  <a:gd name="T11" fmla="*/ 10 h 72"/>
                  <a:gd name="T12" fmla="*/ 36 w 42"/>
                  <a:gd name="T13" fmla="*/ 10 h 72"/>
                  <a:gd name="T14" fmla="*/ 42 w 42"/>
                  <a:gd name="T15" fmla="*/ 0 h 72"/>
                  <a:gd name="T16" fmla="*/ 30 w 42"/>
                  <a:gd name="T17" fmla="*/ 29 h 72"/>
                  <a:gd name="T18" fmla="*/ 42 w 42"/>
                  <a:gd name="T19" fmla="*/ 78 h 72"/>
                  <a:gd name="T20" fmla="*/ 12 w 42"/>
                  <a:gd name="T21" fmla="*/ 115 h 72"/>
                  <a:gd name="T22" fmla="*/ 6 w 42"/>
                  <a:gd name="T23" fmla="*/ 59 h 72"/>
                  <a:gd name="T24" fmla="*/ 6 w 42"/>
                  <a:gd name="T25" fmla="*/ 59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Freeform 14">
              <a:extLst/>
            </p:cNvPr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4 h 287"/>
                <a:gd name="T4" fmla="*/ 66 w 365"/>
                <a:gd name="T5" fmla="*/ 116 h 287"/>
                <a:gd name="T6" fmla="*/ 143 w 365"/>
                <a:gd name="T7" fmla="*/ 192 h 287"/>
                <a:gd name="T8" fmla="*/ 191 w 365"/>
                <a:gd name="T9" fmla="*/ 176 h 287"/>
                <a:gd name="T10" fmla="*/ 341 w 365"/>
                <a:gd name="T11" fmla="*/ 303 h 287"/>
                <a:gd name="T12" fmla="*/ 305 w 365"/>
                <a:gd name="T13" fmla="*/ 183 h 287"/>
                <a:gd name="T14" fmla="*/ 365 w 365"/>
                <a:gd name="T15" fmla="*/ 140 h 287"/>
                <a:gd name="T16" fmla="*/ 359 w 365"/>
                <a:gd name="T17" fmla="*/ 134 h 287"/>
                <a:gd name="T18" fmla="*/ 335 w 365"/>
                <a:gd name="T19" fmla="*/ 122 h 287"/>
                <a:gd name="T20" fmla="*/ 299 w 365"/>
                <a:gd name="T21" fmla="*/ 94 h 287"/>
                <a:gd name="T22" fmla="*/ 257 w 365"/>
                <a:gd name="T23" fmla="*/ 76 h 287"/>
                <a:gd name="T24" fmla="*/ 215 w 365"/>
                <a:gd name="T25" fmla="*/ 58 h 287"/>
                <a:gd name="T26" fmla="*/ 173 w 365"/>
                <a:gd name="T27" fmla="*/ 40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4 h 60"/>
                <a:gd name="T16" fmla="*/ 65 w 71"/>
                <a:gd name="T17" fmla="*/ 46 h 60"/>
                <a:gd name="T18" fmla="*/ 71 w 71"/>
                <a:gd name="T19" fmla="*/ 58 h 60"/>
                <a:gd name="T20" fmla="*/ 71 w 71"/>
                <a:gd name="T21" fmla="*/ 64 h 60"/>
                <a:gd name="T22" fmla="*/ 59 w 71"/>
                <a:gd name="T23" fmla="*/ 58 h 60"/>
                <a:gd name="T24" fmla="*/ 47 w 71"/>
                <a:gd name="T25" fmla="*/ 46 h 60"/>
                <a:gd name="T26" fmla="*/ 23 w 71"/>
                <a:gd name="T27" fmla="*/ 34 h 60"/>
                <a:gd name="T28" fmla="*/ 23 w 71"/>
                <a:gd name="T29" fmla="*/ 40 h 60"/>
                <a:gd name="T30" fmla="*/ 18 w 71"/>
                <a:gd name="T31" fmla="*/ 46 h 60"/>
                <a:gd name="T32" fmla="*/ 12 w 71"/>
                <a:gd name="T33" fmla="*/ 52 h 60"/>
                <a:gd name="T34" fmla="*/ 6 w 71"/>
                <a:gd name="T35" fmla="*/ 52 h 60"/>
                <a:gd name="T36" fmla="*/ 6 w 71"/>
                <a:gd name="T37" fmla="*/ 52 h 60"/>
                <a:gd name="T38" fmla="*/ 6 w 71"/>
                <a:gd name="T39" fmla="*/ 40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8 h 162"/>
                <a:gd name="T10" fmla="*/ 96 w 161"/>
                <a:gd name="T11" fmla="*/ 64 h 162"/>
                <a:gd name="T12" fmla="*/ 102 w 161"/>
                <a:gd name="T13" fmla="*/ 76 h 162"/>
                <a:gd name="T14" fmla="*/ 108 w 161"/>
                <a:gd name="T15" fmla="*/ 88 h 162"/>
                <a:gd name="T16" fmla="*/ 120 w 161"/>
                <a:gd name="T17" fmla="*/ 100 h 162"/>
                <a:gd name="T18" fmla="*/ 143 w 161"/>
                <a:gd name="T19" fmla="*/ 118 h 162"/>
                <a:gd name="T20" fmla="*/ 155 w 161"/>
                <a:gd name="T21" fmla="*/ 146 h 162"/>
                <a:gd name="T22" fmla="*/ 161 w 161"/>
                <a:gd name="T23" fmla="*/ 164 h 162"/>
                <a:gd name="T24" fmla="*/ 161 w 161"/>
                <a:gd name="T25" fmla="*/ 170 h 162"/>
                <a:gd name="T26" fmla="*/ 96 w 161"/>
                <a:gd name="T27" fmla="*/ 106 h 162"/>
                <a:gd name="T28" fmla="*/ 30 w 161"/>
                <a:gd name="T29" fmla="*/ 58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4 h 60"/>
                <a:gd name="T4" fmla="*/ 41 w 59"/>
                <a:gd name="T5" fmla="*/ 40 h 60"/>
                <a:gd name="T6" fmla="*/ 47 w 59"/>
                <a:gd name="T7" fmla="*/ 46 h 60"/>
                <a:gd name="T8" fmla="*/ 53 w 59"/>
                <a:gd name="T9" fmla="*/ 58 h 60"/>
                <a:gd name="T10" fmla="*/ 53 w 59"/>
                <a:gd name="T11" fmla="*/ 64 h 60"/>
                <a:gd name="T12" fmla="*/ 47 w 59"/>
                <a:gd name="T13" fmla="*/ 58 h 60"/>
                <a:gd name="T14" fmla="*/ 35 w 59"/>
                <a:gd name="T15" fmla="*/ 52 h 60"/>
                <a:gd name="T16" fmla="*/ 23 w 59"/>
                <a:gd name="T17" fmla="*/ 40 h 60"/>
                <a:gd name="T18" fmla="*/ 17 w 59"/>
                <a:gd name="T19" fmla="*/ 34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40 h 204"/>
                <a:gd name="T2" fmla="*/ 245 w 245"/>
                <a:gd name="T3" fmla="*/ 46 h 204"/>
                <a:gd name="T4" fmla="*/ 209 w 245"/>
                <a:gd name="T5" fmla="*/ 88 h 204"/>
                <a:gd name="T6" fmla="*/ 143 w 245"/>
                <a:gd name="T7" fmla="*/ 140 h 204"/>
                <a:gd name="T8" fmla="*/ 167 w 245"/>
                <a:gd name="T9" fmla="*/ 164 h 204"/>
                <a:gd name="T10" fmla="*/ 179 w 245"/>
                <a:gd name="T11" fmla="*/ 216 h 204"/>
                <a:gd name="T12" fmla="*/ 77 w 245"/>
                <a:gd name="T13" fmla="*/ 140 h 204"/>
                <a:gd name="T14" fmla="*/ 47 w 245"/>
                <a:gd name="T15" fmla="*/ 88 h 204"/>
                <a:gd name="T16" fmla="*/ 89 w 245"/>
                <a:gd name="T17" fmla="*/ 70 h 204"/>
                <a:gd name="T18" fmla="*/ 59 w 245"/>
                <a:gd name="T19" fmla="*/ 40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40 h 204"/>
                <a:gd name="T50" fmla="*/ 233 w 245"/>
                <a:gd name="T51" fmla="*/ 40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57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2357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24" name="Rectangle 24">
            <a:extLst/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5" name="Rectangle 25">
            <a:extLst/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17AE9-C741-4853-A23C-6448272594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6" name="Rectangle 26">
            <a:extLst/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85712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9FEDB-15E4-432D-931D-4EE88BFB7A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4621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B71D0-BA2A-4035-8DF2-32F06D71D5A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9936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3BA63-C55B-43D3-9A42-D56E5631C7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8441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F4F78-1149-4C93-996B-99EC3A8669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8795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F13CD-868C-4F46-83BE-D4DB04B2C3E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0288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9801E-04E3-45EE-AFB8-944DA9E6A0E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24739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21304-0052-4EFD-B0F5-E82FC86580E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05951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4F6BC-251C-4F7F-99B7-A6AF5B656D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7556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72F0F-1780-4327-9037-530AE8ABA79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83274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>
            <a:extLst/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>
            <a:extLst/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>
            <a:extLst/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6E073-AC71-4C9A-AB45-7EB94349B51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66972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028 w 6027"/>
                <a:gd name="T1" fmla="*/ 201 h 2296"/>
                <a:gd name="T2" fmla="*/ 0 w 6027"/>
                <a:gd name="T3" fmla="*/ 201 h 2296"/>
                <a:gd name="T4" fmla="*/ 0 w 6027"/>
                <a:gd name="T5" fmla="*/ 0 h 2296"/>
                <a:gd name="T6" fmla="*/ 5028 w 6027"/>
                <a:gd name="T7" fmla="*/ 0 h 2296"/>
                <a:gd name="T8" fmla="*/ 5028 w 6027"/>
                <a:gd name="T9" fmla="*/ 201 h 2296"/>
                <a:gd name="T10" fmla="*/ 5028 w 6027"/>
                <a:gd name="T11" fmla="*/ 201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32" name="Freeform 4">
              <a:extLst/>
            </p:cNvPr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2147483646 w 5748"/>
              <a:gd name="T1" fmla="*/ 2147483646 h 246"/>
              <a:gd name="T2" fmla="*/ 0 w 5748"/>
              <a:gd name="T3" fmla="*/ 2147483646 h 246"/>
              <a:gd name="T4" fmla="*/ 0 w 5748"/>
              <a:gd name="T5" fmla="*/ 0 h 246"/>
              <a:gd name="T6" fmla="*/ 2147483646 w 5748"/>
              <a:gd name="T7" fmla="*/ 0 h 246"/>
              <a:gd name="T8" fmla="*/ 2147483646 w 5748"/>
              <a:gd name="T9" fmla="*/ 2147483646 h 246"/>
              <a:gd name="T10" fmla="*/ 2147483646 w 5748"/>
              <a:gd name="T11" fmla="*/ 21474836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22535" name="Freeform 7">
              <a:extLst/>
            </p:cNvPr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8 h 353"/>
                  <a:gd name="T4" fmla="*/ 24 w 186"/>
                  <a:gd name="T5" fmla="*/ 48 h 353"/>
                  <a:gd name="T6" fmla="*/ 18 w 186"/>
                  <a:gd name="T7" fmla="*/ 104 h 353"/>
                  <a:gd name="T8" fmla="*/ 42 w 186"/>
                  <a:gd name="T9" fmla="*/ 179 h 353"/>
                  <a:gd name="T10" fmla="*/ 48 w 186"/>
                  <a:gd name="T11" fmla="*/ 254 h 353"/>
                  <a:gd name="T12" fmla="*/ 0 w 186"/>
                  <a:gd name="T13" fmla="*/ 554 h 353"/>
                  <a:gd name="T14" fmla="*/ 54 w 186"/>
                  <a:gd name="T15" fmla="*/ 366 h 353"/>
                  <a:gd name="T16" fmla="*/ 84 w 186"/>
                  <a:gd name="T17" fmla="*/ 339 h 353"/>
                  <a:gd name="T18" fmla="*/ 126 w 186"/>
                  <a:gd name="T19" fmla="*/ 198 h 353"/>
                  <a:gd name="T20" fmla="*/ 144 w 186"/>
                  <a:gd name="T21" fmla="*/ 188 h 353"/>
                  <a:gd name="T22" fmla="*/ 144 w 186"/>
                  <a:gd name="T23" fmla="*/ 141 h 353"/>
                  <a:gd name="T24" fmla="*/ 186 w 186"/>
                  <a:gd name="T25" fmla="*/ 104 h 353"/>
                  <a:gd name="T26" fmla="*/ 162 w 186"/>
                  <a:gd name="T27" fmla="*/ 9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10 h 66"/>
                  <a:gd name="T8" fmla="*/ 6 w 155"/>
                  <a:gd name="T9" fmla="*/ 28 h 66"/>
                  <a:gd name="T10" fmla="*/ 0 w 155"/>
                  <a:gd name="T11" fmla="*/ 38 h 66"/>
                  <a:gd name="T12" fmla="*/ 78 w 155"/>
                  <a:gd name="T13" fmla="*/ 94 h 66"/>
                  <a:gd name="T14" fmla="*/ 96 w 155"/>
                  <a:gd name="T15" fmla="*/ 66 h 66"/>
                  <a:gd name="T16" fmla="*/ 155 w 155"/>
                  <a:gd name="T17" fmla="*/ 104 h 66"/>
                  <a:gd name="T18" fmla="*/ 126 w 155"/>
                  <a:gd name="T19" fmla="*/ 38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59 h 72"/>
                  <a:gd name="T2" fmla="*/ 0 w 42"/>
                  <a:gd name="T3" fmla="*/ 29 h 72"/>
                  <a:gd name="T4" fmla="*/ 12 w 42"/>
                  <a:gd name="T5" fmla="*/ 10 h 72"/>
                  <a:gd name="T6" fmla="*/ 0 w 42"/>
                  <a:gd name="T7" fmla="*/ 10 h 72"/>
                  <a:gd name="T8" fmla="*/ 12 w 42"/>
                  <a:gd name="T9" fmla="*/ 10 h 72"/>
                  <a:gd name="T10" fmla="*/ 24 w 42"/>
                  <a:gd name="T11" fmla="*/ 10 h 72"/>
                  <a:gd name="T12" fmla="*/ 36 w 42"/>
                  <a:gd name="T13" fmla="*/ 10 h 72"/>
                  <a:gd name="T14" fmla="*/ 42 w 42"/>
                  <a:gd name="T15" fmla="*/ 0 h 72"/>
                  <a:gd name="T16" fmla="*/ 30 w 42"/>
                  <a:gd name="T17" fmla="*/ 29 h 72"/>
                  <a:gd name="T18" fmla="*/ 42 w 42"/>
                  <a:gd name="T19" fmla="*/ 78 h 72"/>
                  <a:gd name="T20" fmla="*/ 12 w 42"/>
                  <a:gd name="T21" fmla="*/ 115 h 72"/>
                  <a:gd name="T22" fmla="*/ 6 w 42"/>
                  <a:gd name="T23" fmla="*/ 59 h 72"/>
                  <a:gd name="T24" fmla="*/ 6 w 42"/>
                  <a:gd name="T25" fmla="*/ 59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542" name="Freeform 14">
              <a:extLst/>
            </p:cNvPr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4 h 287"/>
                <a:gd name="T4" fmla="*/ 66 w 365"/>
                <a:gd name="T5" fmla="*/ 116 h 287"/>
                <a:gd name="T6" fmla="*/ 143 w 365"/>
                <a:gd name="T7" fmla="*/ 192 h 287"/>
                <a:gd name="T8" fmla="*/ 191 w 365"/>
                <a:gd name="T9" fmla="*/ 176 h 287"/>
                <a:gd name="T10" fmla="*/ 341 w 365"/>
                <a:gd name="T11" fmla="*/ 303 h 287"/>
                <a:gd name="T12" fmla="*/ 305 w 365"/>
                <a:gd name="T13" fmla="*/ 183 h 287"/>
                <a:gd name="T14" fmla="*/ 365 w 365"/>
                <a:gd name="T15" fmla="*/ 140 h 287"/>
                <a:gd name="T16" fmla="*/ 359 w 365"/>
                <a:gd name="T17" fmla="*/ 134 h 287"/>
                <a:gd name="T18" fmla="*/ 335 w 365"/>
                <a:gd name="T19" fmla="*/ 122 h 287"/>
                <a:gd name="T20" fmla="*/ 299 w 365"/>
                <a:gd name="T21" fmla="*/ 94 h 287"/>
                <a:gd name="T22" fmla="*/ 257 w 365"/>
                <a:gd name="T23" fmla="*/ 76 h 287"/>
                <a:gd name="T24" fmla="*/ 215 w 365"/>
                <a:gd name="T25" fmla="*/ 58 h 287"/>
                <a:gd name="T26" fmla="*/ 173 w 365"/>
                <a:gd name="T27" fmla="*/ 40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4 h 60"/>
                <a:gd name="T16" fmla="*/ 65 w 71"/>
                <a:gd name="T17" fmla="*/ 46 h 60"/>
                <a:gd name="T18" fmla="*/ 71 w 71"/>
                <a:gd name="T19" fmla="*/ 58 h 60"/>
                <a:gd name="T20" fmla="*/ 71 w 71"/>
                <a:gd name="T21" fmla="*/ 64 h 60"/>
                <a:gd name="T22" fmla="*/ 59 w 71"/>
                <a:gd name="T23" fmla="*/ 58 h 60"/>
                <a:gd name="T24" fmla="*/ 47 w 71"/>
                <a:gd name="T25" fmla="*/ 46 h 60"/>
                <a:gd name="T26" fmla="*/ 23 w 71"/>
                <a:gd name="T27" fmla="*/ 34 h 60"/>
                <a:gd name="T28" fmla="*/ 23 w 71"/>
                <a:gd name="T29" fmla="*/ 40 h 60"/>
                <a:gd name="T30" fmla="*/ 18 w 71"/>
                <a:gd name="T31" fmla="*/ 46 h 60"/>
                <a:gd name="T32" fmla="*/ 12 w 71"/>
                <a:gd name="T33" fmla="*/ 52 h 60"/>
                <a:gd name="T34" fmla="*/ 6 w 71"/>
                <a:gd name="T35" fmla="*/ 52 h 60"/>
                <a:gd name="T36" fmla="*/ 6 w 71"/>
                <a:gd name="T37" fmla="*/ 52 h 60"/>
                <a:gd name="T38" fmla="*/ 6 w 71"/>
                <a:gd name="T39" fmla="*/ 40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8 h 162"/>
                <a:gd name="T10" fmla="*/ 96 w 161"/>
                <a:gd name="T11" fmla="*/ 64 h 162"/>
                <a:gd name="T12" fmla="*/ 102 w 161"/>
                <a:gd name="T13" fmla="*/ 76 h 162"/>
                <a:gd name="T14" fmla="*/ 108 w 161"/>
                <a:gd name="T15" fmla="*/ 88 h 162"/>
                <a:gd name="T16" fmla="*/ 120 w 161"/>
                <a:gd name="T17" fmla="*/ 100 h 162"/>
                <a:gd name="T18" fmla="*/ 143 w 161"/>
                <a:gd name="T19" fmla="*/ 118 h 162"/>
                <a:gd name="T20" fmla="*/ 155 w 161"/>
                <a:gd name="T21" fmla="*/ 146 h 162"/>
                <a:gd name="T22" fmla="*/ 161 w 161"/>
                <a:gd name="T23" fmla="*/ 164 h 162"/>
                <a:gd name="T24" fmla="*/ 161 w 161"/>
                <a:gd name="T25" fmla="*/ 170 h 162"/>
                <a:gd name="T26" fmla="*/ 96 w 161"/>
                <a:gd name="T27" fmla="*/ 106 h 162"/>
                <a:gd name="T28" fmla="*/ 30 w 161"/>
                <a:gd name="T29" fmla="*/ 58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4 h 60"/>
                <a:gd name="T4" fmla="*/ 41 w 59"/>
                <a:gd name="T5" fmla="*/ 40 h 60"/>
                <a:gd name="T6" fmla="*/ 47 w 59"/>
                <a:gd name="T7" fmla="*/ 46 h 60"/>
                <a:gd name="T8" fmla="*/ 53 w 59"/>
                <a:gd name="T9" fmla="*/ 58 h 60"/>
                <a:gd name="T10" fmla="*/ 53 w 59"/>
                <a:gd name="T11" fmla="*/ 64 h 60"/>
                <a:gd name="T12" fmla="*/ 47 w 59"/>
                <a:gd name="T13" fmla="*/ 58 h 60"/>
                <a:gd name="T14" fmla="*/ 35 w 59"/>
                <a:gd name="T15" fmla="*/ 52 h 60"/>
                <a:gd name="T16" fmla="*/ 23 w 59"/>
                <a:gd name="T17" fmla="*/ 40 h 60"/>
                <a:gd name="T18" fmla="*/ 17 w 59"/>
                <a:gd name="T19" fmla="*/ 34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40 h 204"/>
                <a:gd name="T2" fmla="*/ 245 w 245"/>
                <a:gd name="T3" fmla="*/ 46 h 204"/>
                <a:gd name="T4" fmla="*/ 209 w 245"/>
                <a:gd name="T5" fmla="*/ 88 h 204"/>
                <a:gd name="T6" fmla="*/ 143 w 245"/>
                <a:gd name="T7" fmla="*/ 140 h 204"/>
                <a:gd name="T8" fmla="*/ 167 w 245"/>
                <a:gd name="T9" fmla="*/ 164 h 204"/>
                <a:gd name="T10" fmla="*/ 179 w 245"/>
                <a:gd name="T11" fmla="*/ 216 h 204"/>
                <a:gd name="T12" fmla="*/ 77 w 245"/>
                <a:gd name="T13" fmla="*/ 140 h 204"/>
                <a:gd name="T14" fmla="*/ 47 w 245"/>
                <a:gd name="T15" fmla="*/ 88 h 204"/>
                <a:gd name="T16" fmla="*/ 89 w 245"/>
                <a:gd name="T17" fmla="*/ 70 h 204"/>
                <a:gd name="T18" fmla="*/ 59 w 245"/>
                <a:gd name="T19" fmla="*/ 40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40 h 204"/>
                <a:gd name="T50" fmla="*/ 233 w 245"/>
                <a:gd name="T51" fmla="*/ 40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50" name="Rectangle 22">
            <a:extLst/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2552" name="Rectangle 24">
            <a:extLst/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553" name="Rectangle 25">
            <a:extLst/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554" name="Rectangle 26">
            <a:extLst/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496C235-6A91-41C2-A026-ECFCF5F8775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278" r:id="rId1"/>
    <p:sldLayoutId id="2147484268" r:id="rId2"/>
    <p:sldLayoutId id="2147484269" r:id="rId3"/>
    <p:sldLayoutId id="2147484270" r:id="rId4"/>
    <p:sldLayoutId id="2147484271" r:id="rId5"/>
    <p:sldLayoutId id="2147484272" r:id="rId6"/>
    <p:sldLayoutId id="2147484273" r:id="rId7"/>
    <p:sldLayoutId id="2147484274" r:id="rId8"/>
    <p:sldLayoutId id="2147484275" r:id="rId9"/>
    <p:sldLayoutId id="2147484276" r:id="rId10"/>
    <p:sldLayoutId id="214748427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測不透的愛</a:t>
            </a:r>
            <a:endParaRPr lang="en-US" sz="4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zh-CN" altLang="en-US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以弗所書</a:t>
            </a:r>
            <a:r>
              <a:rPr lang="en-US" altLang="zh-CN" sz="4000" b="1" dirty="0" smtClean="0">
                <a:latin typeface="DengXian" panose="02010600030101010101" pitchFamily="2" charset="-122"/>
                <a:ea typeface="DengXian" panose="02010600030101010101" pitchFamily="2" charset="-122"/>
              </a:rPr>
              <a:t>3:14-19</a:t>
            </a:r>
            <a:endParaRPr lang="en-US" sz="40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40103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/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67544" y="116632"/>
            <a:ext cx="7812931" cy="72008"/>
          </a:xfrm>
        </p:spPr>
        <p:txBody>
          <a:bodyPr/>
          <a:lstStyle/>
          <a:p>
            <a:pPr marL="914400" indent="-914400" eaLnBrk="1" hangingPunct="1">
              <a:defRPr/>
            </a:pPr>
            <a:r>
              <a:rPr lang="en-US" altLang="zh-CN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endParaRPr lang="zh-CN" altLang="en-US" sz="4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3123" name="Rectangle 3">
            <a:extLst/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77363" y="332656"/>
            <a:ext cx="8299093" cy="5832648"/>
          </a:xfrm>
        </p:spPr>
        <p:txBody>
          <a:bodyPr/>
          <a:lstStyle/>
          <a:p>
            <a:pPr algn="l">
              <a:defRPr/>
            </a:pP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因</a:t>
            </a:r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此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  <a:cs typeface="Calibri" panose="020F0502020204030204" pitchFamily="34" charset="0"/>
              </a:rPr>
              <a:t>，</a:t>
            </a:r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我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在父面前屈</a:t>
            </a:r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膝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  <a:cs typeface="Calibri" panose="020F0502020204030204" pitchFamily="34" charset="0"/>
              </a:rPr>
              <a:t>，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（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天上地上的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各家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  <a:cs typeface="Calibri" panose="020F0502020204030204" pitchFamily="34" charset="0"/>
              </a:rPr>
              <a:t>，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都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是從他得名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)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  <a:cs typeface="Calibri" panose="020F0502020204030204" pitchFamily="34" charset="0"/>
              </a:rPr>
              <a:t>，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求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他按著他</a:t>
            </a:r>
            <a:r>
              <a:rPr lang="zh-TW" alt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豐盛的榮</a:t>
            </a:r>
            <a:r>
              <a:rPr lang="zh-TW" altLang="en-US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耀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  <a:cs typeface="Calibri" panose="020F0502020204030204" pitchFamily="34" charset="0"/>
              </a:rPr>
              <a:t>，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藉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著他的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靈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  <a:cs typeface="Calibri" panose="020F0502020204030204" pitchFamily="34" charset="0"/>
              </a:rPr>
              <a:t>，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叫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你們</a:t>
            </a:r>
            <a:r>
              <a:rPr lang="zh-TW" alt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心裏的力量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剛強起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來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  <a:cs typeface="Calibri" panose="020F0502020204030204" pitchFamily="34" charset="0"/>
              </a:rPr>
              <a:t>，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使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基督因你們的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信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  <a:cs typeface="Calibri" panose="020F0502020204030204" pitchFamily="34" charset="0"/>
              </a:rPr>
              <a:t>，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住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在你們心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裏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  <a:cs typeface="Calibri" panose="020F0502020204030204" pitchFamily="34" charset="0"/>
              </a:rPr>
              <a:t>，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叫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你們的</a:t>
            </a:r>
            <a:r>
              <a:rPr lang="zh-TW" alt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愛</a:t>
            </a:r>
            <a:r>
              <a:rPr lang="zh-TW" altLang="en-US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心有</a:t>
            </a:r>
            <a:r>
              <a:rPr lang="zh-TW" alt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根有</a:t>
            </a:r>
            <a:r>
              <a:rPr lang="zh-TW" altLang="en-US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基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  <a:cs typeface="Calibri" panose="020F0502020204030204" pitchFamily="34" charset="0"/>
              </a:rPr>
              <a:t>，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能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以和眾聖徒一同明白基督的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愛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  <a:cs typeface="Calibri" panose="020F0502020204030204" pitchFamily="34" charset="0"/>
              </a:rPr>
              <a:t>，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是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何等長闊高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深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  <a:cs typeface="Calibri" panose="020F0502020204030204" pitchFamily="34" charset="0"/>
              </a:rPr>
              <a:t>，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並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知道這愛是過於人所能測度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的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  <a:cs typeface="Calibri" panose="020F0502020204030204" pitchFamily="34" charset="0"/>
              </a:rPr>
              <a:t>，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便叫神</a:t>
            </a:r>
            <a:r>
              <a:rPr lang="zh-TW" alt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一切所充滿</a:t>
            </a:r>
            <a:r>
              <a:rPr lang="zh-TW" altLang="en-US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的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  <a:cs typeface="Calibri" panose="020F0502020204030204" pitchFamily="34" charset="0"/>
              </a:rPr>
              <a:t>，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充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滿了你們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。</a:t>
            </a:r>
            <a:endParaRPr lang="en-US" altLang="zh-CN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algn="r">
              <a:defRPr/>
            </a:pP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弗</a:t>
            </a:r>
            <a:r>
              <a:rPr lang="en-US" altLang="zh-C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3:14-19</a:t>
            </a:r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（和合本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）</a:t>
            </a:r>
            <a:endParaRPr lang="en-US" altLang="zh-CN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r">
              <a:defRPr/>
            </a:pPr>
            <a:endParaRPr lang="en-US" altLang="zh-CN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r">
              <a:defRPr/>
            </a:pPr>
            <a:endParaRPr lang="en-US" altLang="zh-CN" sz="2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/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67544" y="116632"/>
            <a:ext cx="7812931" cy="72008"/>
          </a:xfrm>
        </p:spPr>
        <p:txBody>
          <a:bodyPr/>
          <a:lstStyle/>
          <a:p>
            <a:pPr marL="914400" indent="-914400" eaLnBrk="1" hangingPunct="1">
              <a:defRPr/>
            </a:pPr>
            <a:r>
              <a:rPr lang="en-US" altLang="zh-CN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endParaRPr lang="zh-CN" altLang="en-US" sz="4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133123" name="Rectangle 3">
            <a:extLst/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77363" y="332656"/>
            <a:ext cx="8155077" cy="5832648"/>
          </a:xfrm>
        </p:spPr>
        <p:txBody>
          <a:bodyPr/>
          <a:lstStyle/>
          <a:p>
            <a:pPr algn="l">
              <a:defRPr/>
            </a:pP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  <a:cs typeface="Calibri" panose="020F0502020204030204" pitchFamily="34" charset="0"/>
              </a:rPr>
              <a:t>因此，我在父面前屈膝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  <a:cs typeface="Calibri" panose="020F0502020204030204" pitchFamily="34" charset="0"/>
              </a:rPr>
              <a:t>-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  <a:cs typeface="Calibri" panose="020F0502020204030204" pitchFamily="34" charset="0"/>
              </a:rPr>
              <a:t>天上地上所有的家族都由他命名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  <a:cs typeface="Calibri" panose="020F0502020204030204" pitchFamily="34" charset="0"/>
              </a:rPr>
              <a:t>-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  <a:cs typeface="Calibri" panose="020F0502020204030204" pitchFamily="34" charset="0"/>
              </a:rPr>
              <a:t>求他按著他</a:t>
            </a:r>
            <a:r>
              <a:rPr lang="zh-CN" altLang="en-US" sz="3600" b="1" u="sng" dirty="0" smtClean="0">
                <a:latin typeface="DengXian" panose="02010600030101010101" pitchFamily="2" charset="-122"/>
                <a:ea typeface="DengXian" panose="02010600030101010101" pitchFamily="2" charset="-122"/>
                <a:cs typeface="Calibri" panose="020F0502020204030204" pitchFamily="34" charset="0"/>
              </a:rPr>
              <a:t>榮耀的豐盛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  <a:cs typeface="Calibri" panose="020F0502020204030204" pitchFamily="34" charset="0"/>
              </a:rPr>
              <a:t>，藉著他的靈，用大能使你們</a:t>
            </a:r>
            <a:r>
              <a:rPr lang="zh-CN" altLang="en-US" sz="3600" b="1" u="sng" dirty="0" smtClean="0">
                <a:latin typeface="DengXian" panose="02010600030101010101" pitchFamily="2" charset="-122"/>
                <a:ea typeface="DengXian" panose="02010600030101010101" pitchFamily="2" charset="-122"/>
                <a:cs typeface="Calibri" panose="020F0502020204030204" pitchFamily="34" charset="0"/>
              </a:rPr>
              <a:t>內在的人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  <a:cs typeface="Calibri" panose="020F0502020204030204" pitchFamily="34" charset="0"/>
              </a:rPr>
              <a:t>剛強起來，好讓基督藉著你們的信住在你們心裡，使你們</a:t>
            </a:r>
            <a:r>
              <a:rPr lang="zh-CN" altLang="en-US" sz="3600" b="1" u="sng" dirty="0" smtClean="0">
                <a:latin typeface="DengXian" panose="02010600030101010101" pitchFamily="2" charset="-122"/>
                <a:ea typeface="DengXian" panose="02010600030101010101" pitchFamily="2" charset="-122"/>
                <a:cs typeface="Calibri" panose="020F0502020204030204" pitchFamily="34" charset="0"/>
              </a:rPr>
              <a:t>既然在愛中扎根建基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  <a:cs typeface="Calibri" panose="020F0502020204030204" pitchFamily="34" charset="0"/>
              </a:rPr>
              <a:t>，就能與眾聖徒一起領悟基督的愛是多麼長闊高深</a:t>
            </a:r>
            <a:r>
              <a:rPr lang="en-US" altLang="zh-CN" sz="3600" b="1" dirty="0" smtClean="0">
                <a:latin typeface="DengXian" panose="02010600030101010101" pitchFamily="2" charset="-122"/>
                <a:ea typeface="DengXian" panose="02010600030101010101" pitchFamily="2" charset="-122"/>
                <a:cs typeface="Calibri" panose="020F0502020204030204" pitchFamily="34" charset="0"/>
              </a:rPr>
              <a:t>-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  <a:cs typeface="Calibri" panose="020F0502020204030204" pitchFamily="34" charset="0"/>
              </a:rPr>
              <a:t>就是明白基督那遠超人所能明白的愛，好讓神的</a:t>
            </a:r>
            <a:r>
              <a:rPr lang="zh-CN" altLang="en-US" sz="3600" b="1" u="sng" dirty="0" smtClean="0">
                <a:latin typeface="DengXian" panose="02010600030101010101" pitchFamily="2" charset="-122"/>
                <a:ea typeface="DengXian" panose="02010600030101010101" pitchFamily="2" charset="-122"/>
                <a:cs typeface="Calibri" panose="020F0502020204030204" pitchFamily="34" charset="0"/>
              </a:rPr>
              <a:t>一</a:t>
            </a:r>
            <a:r>
              <a:rPr lang="zh-TW" alt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engXian" panose="02010600030101010101" pitchFamily="2" charset="-122"/>
                <a:ea typeface="DengXian" panose="02010600030101010101" pitchFamily="2" charset="-122"/>
              </a:rPr>
              <a:t>切</a:t>
            </a:r>
            <a:r>
              <a:rPr lang="zh-CN" altLang="en-US" sz="3600" b="1" u="sng" dirty="0" smtClean="0">
                <a:latin typeface="DengXian" panose="02010600030101010101" pitchFamily="2" charset="-122"/>
                <a:ea typeface="DengXian" panose="02010600030101010101" pitchFamily="2" charset="-122"/>
                <a:cs typeface="Calibri" panose="020F0502020204030204" pitchFamily="34" charset="0"/>
              </a:rPr>
              <a:t>豐盛</a:t>
            </a:r>
            <a:r>
              <a:rPr lang="zh-CN" altLang="en-US" sz="3600" b="1" dirty="0" smtClean="0">
                <a:latin typeface="DengXian" panose="02010600030101010101" pitchFamily="2" charset="-122"/>
                <a:ea typeface="DengXian" panose="02010600030101010101" pitchFamily="2" charset="-122"/>
                <a:cs typeface="Calibri" panose="020F0502020204030204" pitchFamily="34" charset="0"/>
              </a:rPr>
              <a:t>充滿你們。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  <a:cs typeface="Calibri" panose="020F0502020204030204" pitchFamily="34" charset="0"/>
            </a:endParaRPr>
          </a:p>
          <a:p>
            <a:pPr algn="r">
              <a:defRPr/>
            </a:pP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弗</a:t>
            </a:r>
            <a:r>
              <a:rPr lang="en-US" altLang="zh-CN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3:14-19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（環球聖經譯本）</a:t>
            </a:r>
            <a:endParaRPr lang="en-US" altLang="zh-CN" sz="3600" b="1" dirty="0" smtClean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r">
              <a:defRPr/>
            </a:pPr>
            <a:endParaRPr lang="en-US" altLang="zh-CN" sz="5400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r">
              <a:defRPr/>
            </a:pPr>
            <a:endParaRPr lang="en-US" altLang="zh-CN" sz="24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51639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9119</TotalTime>
  <Words>310</Words>
  <Application>Microsoft Office PowerPoint</Application>
  <PresentationFormat>On-screen Show (4:3)</PresentationFormat>
  <Paragraphs>12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DengXian</vt:lpstr>
      <vt:lpstr>DFKai-SB</vt:lpstr>
      <vt:lpstr>新細明體</vt:lpstr>
      <vt:lpstr>Arial</vt:lpstr>
      <vt:lpstr>Calibri</vt:lpstr>
      <vt:lpstr>Mountain Top</vt:lpstr>
      <vt:lpstr>測不透的愛</vt:lpstr>
      <vt:lpstr> 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聖靈引進了一個新的世代</dc:title>
  <dc:creator>CCICC</dc:creator>
  <cp:lastModifiedBy>ccic-cupertino</cp:lastModifiedBy>
  <cp:revision>261</cp:revision>
  <cp:lastPrinted>2018-04-20T21:42:28Z</cp:lastPrinted>
  <dcterms:created xsi:type="dcterms:W3CDTF">2005-04-17T01:27:50Z</dcterms:created>
  <dcterms:modified xsi:type="dcterms:W3CDTF">2019-01-06T17:19:46Z</dcterms:modified>
</cp:coreProperties>
</file>