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85" r:id="rId2"/>
    <p:sldId id="399" r:id="rId3"/>
    <p:sldId id="425" r:id="rId4"/>
    <p:sldId id="438" r:id="rId5"/>
    <p:sldId id="439" r:id="rId6"/>
    <p:sldId id="436" r:id="rId7"/>
    <p:sldId id="440" r:id="rId8"/>
    <p:sldId id="441" r:id="rId9"/>
    <p:sldId id="445" r:id="rId10"/>
    <p:sldId id="444" r:id="rId11"/>
    <p:sldId id="427" r:id="rId12"/>
    <p:sldId id="428" r:id="rId13"/>
    <p:sldId id="443" r:id="rId14"/>
    <p:sldId id="4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51" autoAdjust="0"/>
    <p:restoredTop sz="82184" autoAdjust="0"/>
  </p:normalViewPr>
  <p:slideViewPr>
    <p:cSldViewPr>
      <p:cViewPr varScale="1">
        <p:scale>
          <a:sx n="78" d="100"/>
          <a:sy n="78" d="100"/>
        </p:scale>
        <p:origin x="8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4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8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4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福音的起頭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耶穌基督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6200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門徒是跟隨耶穌的人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信心是對福音的回應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門徒的道路是對福音的認識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福音的起頭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耶穌基督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基督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神的兒子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約翰的見證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010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奉差遣的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在曠野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預備主的道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耶和華的路、神的道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耶穌所傳的福音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神的國近了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悔改信福音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施聖靈的浸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福音的應許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回到起初創造的美好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傳揚、等待神的國度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領受聖靈所賜的能力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對福音的回應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553200" cy="4114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不可能做個旁觀者</a:t>
            </a:r>
            <a:r>
              <a:rPr lang="zh-TW" altLang="en-US" sz="3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！</a:t>
            </a:r>
            <a:endParaRPr lang="en-US" altLang="zh-TW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還繼續走我的道路</a:t>
            </a:r>
            <a:r>
              <a:rPr lang="zh-TW" altLang="en-US" sz="3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？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改變我忠誠的對象</a:t>
            </a:r>
            <a:r>
              <a:rPr lang="zh-TW" altLang="en-US" sz="3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！</a:t>
            </a:r>
            <a:endParaRPr lang="en-US" altLang="zh-CN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福音的起頭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起頭 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開始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、來源、權威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福音 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好消息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248400" cy="762000"/>
          </a:xfrm>
        </p:spPr>
        <p:txBody>
          <a:bodyPr numCol="3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1979 Little leag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消息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9624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消息 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切身的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新聞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事件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消息的不同對象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文化及時代背景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他對消息的解讀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消息對他的影響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greek-inscription-on-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0865" y="0"/>
            <a:ext cx="10258304" cy="754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Augus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福音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好消息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新約時代的背景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猶太文化的背景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普偏性的好消息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要有合適的反應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猶太文化的背景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對王的期待  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72:1)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對聖殿的懷念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69:9)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對世界的責任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72:3)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對萬國的使命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</a:t>
            </a:r>
            <a:r>
              <a:rPr lang="en-US" altLang="zh-CN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72:10)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8580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福音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不是一套理論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不是一些建議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不是一種方法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乃是一個人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一個歷史上的事實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一種改變個人的力量</a:t>
            </a:r>
            <a:endParaRPr lang="en-US" altLang="zh-TW" sz="43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3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一個導引世界的能力</a:t>
            </a:r>
            <a:endParaRPr lang="en-US" altLang="zh-CN" sz="43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10629</TotalTime>
  <Words>378</Words>
  <Application>Microsoft Office PowerPoint</Application>
  <PresentationFormat>On-screen Show (4:3)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標楷體</vt:lpstr>
      <vt:lpstr>標楷體</vt:lpstr>
      <vt:lpstr>新細明體</vt:lpstr>
      <vt:lpstr>Arial</vt:lpstr>
      <vt:lpstr>Calibri</vt:lpstr>
      <vt:lpstr>Constantia</vt:lpstr>
      <vt:lpstr>Wingdings 2</vt:lpstr>
      <vt:lpstr>Flow</vt:lpstr>
      <vt:lpstr>福音的起頭 - 耶穌基督</vt:lpstr>
      <vt:lpstr>福音的起頭</vt:lpstr>
      <vt:lpstr>PowerPoint Presentation</vt:lpstr>
      <vt:lpstr>消息</vt:lpstr>
      <vt:lpstr>PowerPoint Presentation</vt:lpstr>
      <vt:lpstr>PowerPoint Presentation</vt:lpstr>
      <vt:lpstr>福音 - 好消息</vt:lpstr>
      <vt:lpstr>猶太文化的背景</vt:lpstr>
      <vt:lpstr>福音</vt:lpstr>
      <vt:lpstr>福音的起頭 - 耶穌基督</vt:lpstr>
      <vt:lpstr>約翰的見證</vt:lpstr>
      <vt:lpstr>耶穌所傳的福音</vt:lpstr>
      <vt:lpstr>福音的應許</vt:lpstr>
      <vt:lpstr>對福音的回應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ccic-cupertino</cp:lastModifiedBy>
  <cp:revision>1098</cp:revision>
  <dcterms:created xsi:type="dcterms:W3CDTF">2015-08-01T18:05:10Z</dcterms:created>
  <dcterms:modified xsi:type="dcterms:W3CDTF">2019-01-20T17:21:41Z</dcterms:modified>
</cp:coreProperties>
</file>