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85" r:id="rId2"/>
    <p:sldId id="399" r:id="rId3"/>
    <p:sldId id="425" r:id="rId4"/>
    <p:sldId id="446" r:id="rId5"/>
    <p:sldId id="447" r:id="rId6"/>
    <p:sldId id="449" r:id="rId7"/>
    <p:sldId id="438" r:id="rId8"/>
    <p:sldId id="440" r:id="rId9"/>
    <p:sldId id="441" r:id="rId10"/>
    <p:sldId id="445" r:id="rId11"/>
    <p:sldId id="444" r:id="rId12"/>
    <p:sldId id="427" r:id="rId13"/>
    <p:sldId id="428" r:id="rId14"/>
    <p:sldId id="443" r:id="rId15"/>
    <p:sldId id="450" r:id="rId16"/>
    <p:sldId id="448" r:id="rId17"/>
    <p:sldId id="45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51" autoAdjust="0"/>
    <p:restoredTop sz="82184" autoAdjust="0"/>
  </p:normalViewPr>
  <p:slideViewPr>
    <p:cSldViewPr>
      <p:cViewPr varScale="1">
        <p:scale>
          <a:sx n="84" d="100"/>
          <a:sy n="84" d="100"/>
        </p:scale>
        <p:origin x="9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9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8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4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9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828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門徒的第一課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:</a:t>
            </a:r>
            <a:b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呼召與順服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153400" cy="36576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第一課：最基本、最重要的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呼召：祂主動、 我回應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順服：是回應呼召惟一的選擇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68580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門徒的背景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90800"/>
            <a:ext cx="5638800" cy="32766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本是打魚的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在海裡撒網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在船上補網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None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耶穌在找的人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原本不是做主的人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原本不會做主的人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正在為忙工作的人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呼召的內容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676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跟從耶穌 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跟隨祂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要叫你們 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賜能力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得人如得魚 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改變生活目標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門徒的回應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0"/>
            <a:ext cx="58674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立刻捨了網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留下了父親、和雇工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跟從了耶穌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為什麼能順服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5438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None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因為</a:t>
            </a: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…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耶穌是基督、神的兒子、王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門徒有一個更美的盼望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門徒有一顆更大的心</a:t>
            </a:r>
            <a:r>
              <a:rPr lang="zh-TW" altLang="en-US" sz="3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？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順服主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54102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先要順服主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總是跟隨主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常思念主的話</a:t>
            </a: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順服主 </a:t>
            </a:r>
            <a:r>
              <a:rPr lang="en-US" altLang="zh-TW" sz="40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(</a:t>
            </a:r>
            <a:r>
              <a:rPr lang="zh-CN" altLang="en-US" sz="40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序</a:t>
            </a:r>
            <a:r>
              <a:rPr lang="en-US" altLang="zh-TW" sz="40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)</a:t>
            </a:r>
            <a:endParaRPr lang="en-US" sz="4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5438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隨時體貼聖靈的感動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養成立刻回應的習慣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珍惜</a:t>
            </a:r>
            <a:r>
              <a:rPr lang="zh-TW" altLang="en-US" sz="4400" b="1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信心上學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習的功課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順服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543800" cy="33528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對人：順服主所定的次序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對事：順服主啟示的真理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對主：效法主順服的榜樣</a:t>
            </a: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68580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順服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71800"/>
            <a:ext cx="6477000" cy="3429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是個難學的功課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但它可以成為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一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種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en-US" altLang="zh-CN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 </a:t>
            </a: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非常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喜樂的經歷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248400" cy="762000"/>
          </a:xfrm>
        </p:spPr>
        <p:txBody>
          <a:bodyPr numCol="3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wu fam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33224" y="0"/>
            <a:ext cx="121772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248400" cy="762000"/>
          </a:xfrm>
        </p:spPr>
        <p:txBody>
          <a:bodyPr numCol="3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pian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39815" y="0"/>
            <a:ext cx="122236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248400" cy="762000"/>
          </a:xfrm>
        </p:spPr>
        <p:txBody>
          <a:bodyPr numCol="3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help crying bo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76400" y="0"/>
            <a:ext cx="122662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248400" cy="762000"/>
          </a:xfrm>
        </p:spPr>
        <p:txBody>
          <a:bodyPr numCol="3"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48600" cy="34290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group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05000" y="0"/>
            <a:ext cx="121546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耶穌呼召門徒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9624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   耶穌 </a:t>
            </a:r>
            <a:r>
              <a:rPr lang="en-US" altLang="zh-CN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endParaRPr lang="en-US" altLang="zh-TW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走到加利利的海邊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看見西門、安得烈、雅各、約翰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揀選西門、安得烈、雅各、約翰</a:t>
            </a: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呼召西門、安得烈、雅各、約翰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3914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被呼召的門徒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8382000" cy="3429000"/>
          </a:xfrm>
        </p:spPr>
        <p:txBody>
          <a:bodyPr>
            <a:normAutofit/>
          </a:bodyPr>
          <a:lstStyle/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耶穌的道路、不是我的道路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耶穌看到我、不是我找到耶穌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耶穌揀選我、不是我選擇耶穌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耶穌呼召我、不是我答應耶穌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我也被呼召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848600" cy="40386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 耶穌 </a:t>
            </a:r>
            <a:r>
              <a:rPr lang="en-US" altLang="zh-CN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走到了我的生活環境裡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看見了我的性格和恩賜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主動的揀選了我</a:t>
            </a: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直接的呼召了我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10953</TotalTime>
  <Words>480</Words>
  <Application>Microsoft Office PowerPoint</Application>
  <PresentationFormat>On-screen Show (4:3)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標楷體</vt:lpstr>
      <vt:lpstr>標楷體</vt:lpstr>
      <vt:lpstr>新細明體</vt:lpstr>
      <vt:lpstr>Arial</vt:lpstr>
      <vt:lpstr>Calibri</vt:lpstr>
      <vt:lpstr>Constantia</vt:lpstr>
      <vt:lpstr>Wingdings 2</vt:lpstr>
      <vt:lpstr>Flow</vt:lpstr>
      <vt:lpstr>門徒的第一課 : 呼召與順服</vt:lpstr>
      <vt:lpstr>順服</vt:lpstr>
      <vt:lpstr>PowerPoint Presentation</vt:lpstr>
      <vt:lpstr>PowerPoint Presentation</vt:lpstr>
      <vt:lpstr>PowerPoint Presentation</vt:lpstr>
      <vt:lpstr>PowerPoint Presentation</vt:lpstr>
      <vt:lpstr>耶穌呼召門徒</vt:lpstr>
      <vt:lpstr>被呼召的門徒</vt:lpstr>
      <vt:lpstr>我也被呼召</vt:lpstr>
      <vt:lpstr>門徒的背景</vt:lpstr>
      <vt:lpstr>耶穌在找的人</vt:lpstr>
      <vt:lpstr>呼召的內容</vt:lpstr>
      <vt:lpstr>門徒的回應</vt:lpstr>
      <vt:lpstr>為什麼能順服</vt:lpstr>
      <vt:lpstr>順服主</vt:lpstr>
      <vt:lpstr>順服主 (序)</vt:lpstr>
      <vt:lpstr>順服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ccic-cupertino</cp:lastModifiedBy>
  <cp:revision>1128</cp:revision>
  <dcterms:created xsi:type="dcterms:W3CDTF">2015-08-01T18:05:10Z</dcterms:created>
  <dcterms:modified xsi:type="dcterms:W3CDTF">2019-01-27T17:42:39Z</dcterms:modified>
</cp:coreProperties>
</file>