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85" r:id="rId2"/>
    <p:sldId id="399" r:id="rId3"/>
    <p:sldId id="452" r:id="rId4"/>
    <p:sldId id="440" r:id="rId5"/>
    <p:sldId id="453" r:id="rId6"/>
    <p:sldId id="454" r:id="rId7"/>
    <p:sldId id="441" r:id="rId8"/>
    <p:sldId id="457" r:id="rId9"/>
    <p:sldId id="445" r:id="rId10"/>
    <p:sldId id="444" r:id="rId11"/>
    <p:sldId id="455" r:id="rId12"/>
    <p:sldId id="427" r:id="rId13"/>
    <p:sldId id="456" r:id="rId14"/>
    <p:sldId id="458" r:id="rId15"/>
    <p:sldId id="44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828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門徒的第一天 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:</a:t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跟從的心態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48000"/>
            <a:ext cx="6858000" cy="3429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第一天：起頭、深刻的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跟從主：己經下定了決心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心態：在一個人的言行中可以他看得出內在的動機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1628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眾人的心態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438400"/>
            <a:ext cx="5867400" cy="33528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希奇他的教訓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希奇他的權柄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尋求他的醫治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門徒的干預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0"/>
            <a:ext cx="5257800" cy="33528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進了西門的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追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耶穌到曠野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耶穌回到眾人裡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耶穌？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為自己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？還是為神的國？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門徒的心態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6477000" cy="33528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喜的是：跟對了人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憂的是：好處可能受虧損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想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的是：將來可能會得到的權柄、和能力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西門岳母的反應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362200"/>
            <a:ext cx="5029200" cy="33528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就、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馬上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立刻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服事他們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在感恩中順服主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在行動上服事主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68580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耶穌的使命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6629400" cy="39624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擴展神的國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教導眾人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服事人、不是要受人服事 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一定會遇見障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礙、與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困難 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身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體上暫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時的舒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緩、不是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隨耶穌的主要目的</a:t>
            </a:r>
            <a:endParaRPr lang="en-US" altLang="zh-TW" sz="40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我跟隨主的心態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543800" cy="388620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來服事主、或是要來利用主？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天國的使命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、或是我的前途？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殷勤作主工、或視我的方便？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對主存感恩、對人以恩慈相待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一定有困難；但能夠勝過困難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68580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跟從主的第一天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315200" cy="3429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門徒第一天的心情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新鮮好奇、情緒高昂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用心觀察、仔細學習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調整腳步、期盼將來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門徒的第一天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41148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是一個忙碌的安息日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從迦百農會堂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到西門家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再從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曠野、到加利利全地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雖然忙、也有安靜的時間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門徒所看到的耶穌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6629400" cy="4572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在會堂教訓人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有權柄趕鬼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名聲很快的傳遍了四方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醫治西門的岳母和一切來求醫的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醫治一個長大痳瘋的人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在全地傳道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趕鬼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眾人所看到的耶穌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6172200" cy="4572000"/>
          </a:xfrm>
        </p:spPr>
        <p:txBody>
          <a:bodyPr>
            <a:normAutofit/>
          </a:bodyPr>
          <a:lstStyle/>
          <a:p>
            <a:pPr lvl="2">
              <a:spcBef>
                <a:spcPts val="6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有權柄的教訓眾人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6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連污鬼也聽從了祂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6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祂的名聲很快被傳遍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6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求醫的都聚集在門前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6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大痳瘋被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潔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淨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的人忍不住傳揚他的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被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醫治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污鬼所看到的耶穌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6019800" cy="4572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知道耶穌是誰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乃是神的聖者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聽從耶穌的權柄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從那人身上出來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從不要作聲的命令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到抽了瘋大聲喊叫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耶穌的作為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362200"/>
            <a:ext cx="6858000" cy="4038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傳道、教訓人、趕鬼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溫柔、慈心的醫治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治好許多害病的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趕出許多鬼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耶穌的使命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6400800" cy="4038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傳道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因為我是為這事出來的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耶穌的信息：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日期滿了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神的國近了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你們當悔改、信福音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68580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耶穌的吩咐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86000"/>
            <a:ext cx="5943600" cy="4419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不要作聲、不許鬼說話；鬼聽了主的話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甚麼話都不可告訴人；人卻不主的聽話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我們往別處去傳道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； 門徒就跟著主去了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11488</TotalTime>
  <Words>644</Words>
  <Application>Microsoft Office PowerPoint</Application>
  <PresentationFormat>On-screen Show (4:3)</PresentationFormat>
  <Paragraphs>160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門徒的第一天 : 跟從的心態</vt:lpstr>
      <vt:lpstr>跟從主的第一天</vt:lpstr>
      <vt:lpstr>門徒的第一天</vt:lpstr>
      <vt:lpstr>門徒所看到的耶穌</vt:lpstr>
      <vt:lpstr>眾人所看到的耶穌</vt:lpstr>
      <vt:lpstr>污鬼所看到的耶穌</vt:lpstr>
      <vt:lpstr>耶穌的作為</vt:lpstr>
      <vt:lpstr>耶穌的使命</vt:lpstr>
      <vt:lpstr>耶穌的吩咐</vt:lpstr>
      <vt:lpstr>眾人的心態</vt:lpstr>
      <vt:lpstr>門徒的干預</vt:lpstr>
      <vt:lpstr>門徒的心態</vt:lpstr>
      <vt:lpstr>西門岳母的反應</vt:lpstr>
      <vt:lpstr>耶穌的使命</vt:lpstr>
      <vt:lpstr>我跟隨主的心態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1180</cp:revision>
  <dcterms:created xsi:type="dcterms:W3CDTF">2015-08-01T18:05:10Z</dcterms:created>
  <dcterms:modified xsi:type="dcterms:W3CDTF">2019-02-10T04:07:27Z</dcterms:modified>
</cp:coreProperties>
</file>