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60" r:id="rId2"/>
    <p:sldId id="261" r:id="rId3"/>
    <p:sldId id="262" r:id="rId4"/>
    <p:sldId id="263" r:id="rId5"/>
    <p:sldId id="271" r:id="rId6"/>
    <p:sldId id="264" r:id="rId7"/>
    <p:sldId id="265" r:id="rId8"/>
    <p:sldId id="266" r:id="rId9"/>
    <p:sldId id="267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4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35C527-7541-8140-92B7-29FD2B29C728}" type="datetimeFigureOut">
              <a:rPr lang="en-US" smtClean="0"/>
              <a:t>2/13/19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8EE958-5D14-D14B-82DB-6FC3FF8E5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949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*當然這三節聖經提到主耶穌的權柄和同在, 也提到大使命的內容:作主的門徒</a:t>
            </a: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928459F8-4DB5-B748-AFE3-10039600BB55}" type="slidenum">
              <a:rPr lang="en-US" sz="120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E07D4-F91E-F84F-8483-BEBA27F4C61D}" type="datetimeFigureOut">
              <a:rPr lang="en-US" smtClean="0"/>
              <a:t>2/13/19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42FE8-F126-404A-A56D-057B054D6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183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E07D4-F91E-F84F-8483-BEBA27F4C61D}" type="datetimeFigureOut">
              <a:rPr lang="en-US" smtClean="0"/>
              <a:t>2/13/19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42FE8-F126-404A-A56D-057B054D6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592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E07D4-F91E-F84F-8483-BEBA27F4C61D}" type="datetimeFigureOut">
              <a:rPr lang="en-US" smtClean="0"/>
              <a:t>2/13/19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42FE8-F126-404A-A56D-057B054D6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410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E07D4-F91E-F84F-8483-BEBA27F4C61D}" type="datetimeFigureOut">
              <a:rPr lang="en-US" smtClean="0"/>
              <a:t>2/13/19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42FE8-F126-404A-A56D-057B054D6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051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E07D4-F91E-F84F-8483-BEBA27F4C61D}" type="datetimeFigureOut">
              <a:rPr lang="en-US" smtClean="0"/>
              <a:t>2/13/19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42FE8-F126-404A-A56D-057B054D6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15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E07D4-F91E-F84F-8483-BEBA27F4C61D}" type="datetimeFigureOut">
              <a:rPr lang="en-US" smtClean="0"/>
              <a:t>2/13/19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42FE8-F126-404A-A56D-057B054D6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603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E07D4-F91E-F84F-8483-BEBA27F4C61D}" type="datetimeFigureOut">
              <a:rPr lang="en-US" smtClean="0"/>
              <a:t>2/13/19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42FE8-F126-404A-A56D-057B054D6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533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E07D4-F91E-F84F-8483-BEBA27F4C61D}" type="datetimeFigureOut">
              <a:rPr lang="en-US" smtClean="0"/>
              <a:t>2/13/19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42FE8-F126-404A-A56D-057B054D6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940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E07D4-F91E-F84F-8483-BEBA27F4C61D}" type="datetimeFigureOut">
              <a:rPr lang="en-US" smtClean="0"/>
              <a:t>2/13/19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42FE8-F126-404A-A56D-057B054D6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546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E07D4-F91E-F84F-8483-BEBA27F4C61D}" type="datetimeFigureOut">
              <a:rPr lang="en-US" smtClean="0"/>
              <a:t>2/13/19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42FE8-F126-404A-A56D-057B054D6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243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E07D4-F91E-F84F-8483-BEBA27F4C61D}" type="datetimeFigureOut">
              <a:rPr lang="en-US" smtClean="0"/>
              <a:t>2/13/19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42FE8-F126-404A-A56D-057B054D6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140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E07D4-F91E-F84F-8483-BEBA27F4C61D}" type="datetimeFigureOut">
              <a:rPr lang="en-US" smtClean="0"/>
              <a:t>2/13/19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42FE8-F126-404A-A56D-057B054D6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656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20398"/>
            <a:ext cx="7772400" cy="3317623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600" b="1" dirty="0" smtClean="0">
                <a:solidFill>
                  <a:srgbClr val="FF0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庫 柏 蒂 諾</a:t>
            </a:r>
            <a:br>
              <a:rPr lang="en-US" sz="6600" b="1" dirty="0" smtClean="0">
                <a:solidFill>
                  <a:srgbClr val="FF0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</a:br>
            <a:r>
              <a:rPr lang="en-US" sz="6600" b="1" dirty="0" smtClean="0">
                <a:solidFill>
                  <a:srgbClr val="FF0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基  督  徒  會  堂</a:t>
            </a:r>
            <a:endParaRPr lang="en-US" sz="6600" dirty="0">
              <a:solidFill>
                <a:srgbClr val="FF0000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60146"/>
            <a:ext cx="6400800" cy="17526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600" b="1" spc="50" dirty="0" smtClean="0">
                <a:ln w="11430"/>
                <a:solidFill>
                  <a:srgbClr val="FF0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新細明體"/>
                <a:ea typeface="新細明體"/>
                <a:cs typeface="新細明體"/>
              </a:rPr>
              <a:t>2019 / 2 / 17</a:t>
            </a:r>
            <a:endParaRPr lang="en-US" sz="3600" b="1" spc="50" dirty="0">
              <a:ln w="11430"/>
              <a:solidFill>
                <a:srgbClr val="FF0000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新細明體"/>
              <a:ea typeface="新細明體"/>
              <a:cs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3835665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00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46138"/>
            <a:ext cx="8229600" cy="5686425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b="1" dirty="0">
                <a:latin typeface="新細明體"/>
                <a:ea typeface="新細明體"/>
                <a:cs typeface="新細明體"/>
              </a:rPr>
              <a:t>你們學基督的，師</a:t>
            </a:r>
            <a:r>
              <a:rPr lang="zh-TW" altLang="en-US" b="1" dirty="0">
                <a:latin typeface="新細明體"/>
                <a:ea typeface="新細明體"/>
                <a:cs typeface="新細明體"/>
              </a:rPr>
              <a:t>傅</a:t>
            </a:r>
            <a:r>
              <a:rPr lang="en-US" b="1" dirty="0">
                <a:latin typeface="新細明體"/>
                <a:ea typeface="新細明體"/>
                <a:cs typeface="新細明體"/>
              </a:rPr>
              <a:t>雖有一萬，為父的</a:t>
            </a:r>
            <a:r>
              <a:rPr lang="en-US" b="1" dirty="0" smtClean="0">
                <a:latin typeface="新細明體"/>
                <a:ea typeface="新細明體"/>
                <a:cs typeface="新細明體"/>
              </a:rPr>
              <a:t>卻是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b="1" dirty="0" smtClean="0">
                <a:latin typeface="新細明體"/>
                <a:ea typeface="新細明體"/>
                <a:cs typeface="新細明體"/>
              </a:rPr>
              <a:t>不多</a:t>
            </a:r>
            <a:r>
              <a:rPr lang="en-US" b="1" dirty="0">
                <a:latin typeface="新細明體"/>
                <a:ea typeface="新細明體"/>
                <a:cs typeface="新細明體"/>
              </a:rPr>
              <a:t>，因我在基督耶穌裡用福音生了你們。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2800" b="1" dirty="0">
                <a:latin typeface="新細明體"/>
                <a:ea typeface="新細明體"/>
                <a:cs typeface="新細明體"/>
              </a:rPr>
              <a:t>林前四</a:t>
            </a:r>
            <a:r>
              <a:rPr lang="en-US" sz="2800" b="1" dirty="0" smtClean="0">
                <a:latin typeface="新細明體"/>
                <a:ea typeface="新細明體"/>
                <a:cs typeface="新細明體"/>
              </a:rPr>
              <a:t>15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sz="2800" b="1" dirty="0">
              <a:latin typeface="新細明體"/>
              <a:ea typeface="新細明體"/>
              <a:cs typeface="新細明體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zh-TW" altLang="en-US" b="1" dirty="0" smtClean="0">
                <a:latin typeface="新細明體"/>
                <a:ea typeface="新細明體"/>
                <a:cs typeface="新細明體"/>
              </a:rPr>
              <a:t>所以</a:t>
            </a:r>
            <a:r>
              <a:rPr lang="zh-TW" altLang="en-US" b="1" dirty="0">
                <a:latin typeface="新細明體"/>
                <a:ea typeface="新細明體"/>
                <a:cs typeface="新細明體"/>
              </a:rPr>
              <a:t>，我求你們效法</a:t>
            </a:r>
            <a:r>
              <a:rPr lang="zh-TW" altLang="en-US" b="1" dirty="0" smtClean="0">
                <a:latin typeface="新細明體"/>
                <a:ea typeface="新細明體"/>
                <a:cs typeface="新細明體"/>
              </a:rPr>
              <a:t>我。</a:t>
            </a:r>
            <a:r>
              <a:rPr lang="en-US" b="1" dirty="0" smtClean="0">
                <a:latin typeface="新細明體"/>
                <a:ea typeface="新細明體"/>
                <a:cs typeface="新細明體"/>
              </a:rPr>
              <a:t> 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2800" b="1" dirty="0" smtClean="0">
                <a:latin typeface="新細明體"/>
                <a:ea typeface="新細明體"/>
                <a:cs typeface="新細明體"/>
              </a:rPr>
              <a:t>林</a:t>
            </a:r>
            <a:r>
              <a:rPr lang="en-US" sz="2800" b="1" dirty="0">
                <a:latin typeface="新細明體"/>
                <a:ea typeface="新細明體"/>
                <a:cs typeface="新細明體"/>
              </a:rPr>
              <a:t>前四</a:t>
            </a:r>
            <a:r>
              <a:rPr lang="en-US" sz="2800" b="1" dirty="0" smtClean="0">
                <a:latin typeface="新細明體"/>
                <a:ea typeface="新細明體"/>
                <a:cs typeface="新細明體"/>
              </a:rPr>
              <a:t>16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b="1" dirty="0">
              <a:latin typeface="新細明體"/>
              <a:ea typeface="新細明體"/>
              <a:cs typeface="新細明體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zh-TW" altLang="en-US" b="1" dirty="0">
                <a:latin typeface="新細明體"/>
                <a:ea typeface="新細明體"/>
                <a:cs typeface="新細明體"/>
              </a:rPr>
              <a:t>你們該效法我，像我效法基督一樣</a:t>
            </a:r>
            <a:r>
              <a:rPr lang="zh-TW" altLang="en-US" b="1" dirty="0" smtClean="0">
                <a:latin typeface="新細明體"/>
                <a:ea typeface="新細明體"/>
                <a:cs typeface="新細明體"/>
              </a:rPr>
              <a:t>。</a:t>
            </a:r>
            <a:endParaRPr lang="en-US" altLang="zh-TW" b="1" dirty="0" smtClean="0">
              <a:latin typeface="新細明體"/>
              <a:ea typeface="新細明體"/>
              <a:cs typeface="新細明體"/>
            </a:endParaRPr>
          </a:p>
          <a:p>
            <a:pPr marL="0" indent="0" algn="ctr">
              <a:buNone/>
              <a:defRPr/>
            </a:pPr>
            <a:r>
              <a:rPr lang="en-US" sz="2800" b="1" dirty="0" smtClean="0">
                <a:latin typeface="新細明體"/>
                <a:ea typeface="新細明體"/>
                <a:cs typeface="新細明體"/>
              </a:rPr>
              <a:t>林前十</a:t>
            </a:r>
            <a:r>
              <a:rPr lang="en-US" sz="2800" b="1" dirty="0">
                <a:latin typeface="新細明體"/>
                <a:ea typeface="新細明體"/>
                <a:cs typeface="新細明體"/>
              </a:rPr>
              <a:t>一</a:t>
            </a:r>
            <a:r>
              <a:rPr lang="en-US" sz="2800" b="1" dirty="0" smtClean="0">
                <a:latin typeface="新細明體"/>
                <a:ea typeface="新細明體"/>
                <a:cs typeface="新細明體"/>
              </a:rPr>
              <a:t>1</a:t>
            </a:r>
            <a:endParaRPr lang="en-US" sz="2800" b="1" dirty="0">
              <a:latin typeface="新細明體"/>
              <a:ea typeface="新細明體"/>
              <a:cs typeface="新細明體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dirty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8787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098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713" y="681038"/>
            <a:ext cx="8936037" cy="59483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z="2400" b="1" u="sng" dirty="0" smtClean="0">
                <a:latin typeface="新細明體"/>
                <a:ea typeface="新細明體"/>
                <a:cs typeface="新細明體"/>
              </a:rPr>
              <a:t>提前 </a:t>
            </a:r>
            <a:r>
              <a:rPr lang="en-US" sz="2400" b="1" u="sng" dirty="0">
                <a:latin typeface="新細明體"/>
                <a:ea typeface="新細明體"/>
                <a:cs typeface="新細明體"/>
              </a:rPr>
              <a:t>1:2</a:t>
            </a:r>
            <a:r>
              <a:rPr lang="en-US" sz="2400" b="1" dirty="0">
                <a:latin typeface="新細明體"/>
                <a:ea typeface="新細明體"/>
                <a:cs typeface="新細明體"/>
              </a:rPr>
              <a:t> </a:t>
            </a:r>
            <a:r>
              <a:rPr lang="en-US" sz="2400" b="1" dirty="0" smtClean="0">
                <a:latin typeface="新細明體"/>
                <a:ea typeface="新細明體"/>
                <a:cs typeface="新細明體"/>
              </a:rPr>
              <a:t> </a:t>
            </a:r>
            <a:r>
              <a:rPr lang="en-US" b="1" dirty="0" smtClean="0">
                <a:latin typeface="新細明體"/>
                <a:ea typeface="新細明體"/>
                <a:cs typeface="新細明體"/>
              </a:rPr>
              <a:t>   寫信</a:t>
            </a:r>
            <a:r>
              <a:rPr lang="en-US" b="1" dirty="0">
                <a:latin typeface="新細明體"/>
                <a:ea typeface="新細明體"/>
                <a:cs typeface="新細明體"/>
              </a:rPr>
              <a:t>給那因信主作</a:t>
            </a:r>
            <a:r>
              <a:rPr lang="en-US" b="1" dirty="0">
                <a:solidFill>
                  <a:srgbClr val="FF0000"/>
                </a:solidFill>
                <a:latin typeface="新細明體"/>
                <a:ea typeface="新細明體"/>
                <a:cs typeface="新細明體"/>
              </a:rPr>
              <a:t>我真兒子</a:t>
            </a:r>
            <a:r>
              <a:rPr lang="en-US" b="1" dirty="0">
                <a:latin typeface="新細明體"/>
                <a:ea typeface="新細明體"/>
                <a:cs typeface="新細明體"/>
              </a:rPr>
              <a:t>的提</a:t>
            </a:r>
            <a:r>
              <a:rPr lang="en-US" b="1" dirty="0" smtClean="0">
                <a:latin typeface="新細明體"/>
                <a:ea typeface="新細明體"/>
                <a:cs typeface="新細明體"/>
              </a:rPr>
              <a:t>摩</a:t>
            </a:r>
            <a:r>
              <a:rPr lang="en-US" b="1" dirty="0">
                <a:latin typeface="新細明體"/>
                <a:ea typeface="新細明體"/>
                <a:cs typeface="新細明體"/>
              </a:rPr>
              <a:t>太</a:t>
            </a:r>
            <a:r>
              <a:rPr lang="en-US" b="1" dirty="0" smtClean="0">
                <a:latin typeface="新細明體"/>
                <a:ea typeface="新細明體"/>
                <a:cs typeface="新細明體"/>
              </a:rPr>
              <a:t>。                   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z="2400" b="1" u="sng" dirty="0" smtClean="0">
                <a:latin typeface="新細明體"/>
                <a:ea typeface="新細明體"/>
                <a:cs typeface="新細明體"/>
              </a:rPr>
              <a:t>提前 </a:t>
            </a:r>
            <a:r>
              <a:rPr lang="en-US" sz="2400" b="1" u="sng" dirty="0">
                <a:latin typeface="新細明體"/>
                <a:ea typeface="新細明體"/>
                <a:cs typeface="新細明體"/>
              </a:rPr>
              <a:t>1:18</a:t>
            </a:r>
            <a:r>
              <a:rPr lang="en-US" sz="2400" b="1" dirty="0">
                <a:latin typeface="新細明體"/>
                <a:ea typeface="新細明體"/>
                <a:cs typeface="新細明體"/>
              </a:rPr>
              <a:t> </a:t>
            </a:r>
            <a:r>
              <a:rPr lang="en-US" b="1" dirty="0" smtClean="0">
                <a:latin typeface="新細明體"/>
                <a:ea typeface="新細明體"/>
                <a:cs typeface="新細明體"/>
              </a:rPr>
              <a:t>  </a:t>
            </a:r>
            <a:r>
              <a:rPr lang="en-US" sz="800" b="1" dirty="0" smtClean="0">
                <a:latin typeface="新細明體"/>
                <a:ea typeface="新細明體"/>
                <a:cs typeface="新細明體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新細明體"/>
                <a:ea typeface="新細明體"/>
                <a:cs typeface="新細明體"/>
              </a:rPr>
              <a:t>我</a:t>
            </a:r>
            <a:r>
              <a:rPr lang="en-US" b="1" dirty="0">
                <a:solidFill>
                  <a:srgbClr val="FF0000"/>
                </a:solidFill>
                <a:latin typeface="新細明體"/>
                <a:ea typeface="新細明體"/>
                <a:cs typeface="新細明體"/>
              </a:rPr>
              <a:t>兒</a:t>
            </a:r>
            <a:r>
              <a:rPr lang="en-US" b="1" dirty="0">
                <a:latin typeface="新細明體"/>
                <a:ea typeface="新細明體"/>
                <a:cs typeface="新細明體"/>
              </a:rPr>
              <a:t>提摩太啊</a:t>
            </a:r>
            <a:r>
              <a:rPr lang="en-US" b="1" dirty="0" smtClean="0">
                <a:latin typeface="新細明體"/>
                <a:ea typeface="新細明體"/>
                <a:cs typeface="新細明體"/>
              </a:rPr>
              <a:t>，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z="2400" b="1" u="sng" dirty="0" smtClean="0">
                <a:latin typeface="新細明體"/>
                <a:ea typeface="新細明體"/>
                <a:cs typeface="新細明體"/>
              </a:rPr>
              <a:t>提</a:t>
            </a:r>
            <a:r>
              <a:rPr lang="en-US" sz="2400" b="1" u="sng" dirty="0">
                <a:latin typeface="新細明體"/>
                <a:ea typeface="新細明體"/>
                <a:cs typeface="新細明體"/>
              </a:rPr>
              <a:t>後 </a:t>
            </a:r>
            <a:r>
              <a:rPr lang="en-US" sz="2400" b="1" u="sng" dirty="0" smtClean="0">
                <a:latin typeface="新細明體"/>
                <a:ea typeface="新細明體"/>
                <a:cs typeface="新細明體"/>
              </a:rPr>
              <a:t>1</a:t>
            </a:r>
            <a:r>
              <a:rPr lang="en-US" sz="2400" b="1" u="sng" dirty="0">
                <a:latin typeface="新細明體"/>
                <a:ea typeface="新細明體"/>
                <a:cs typeface="新細明體"/>
              </a:rPr>
              <a:t>:2</a:t>
            </a:r>
            <a:r>
              <a:rPr lang="en-US" sz="2400" b="1" dirty="0">
                <a:latin typeface="新細明體"/>
                <a:ea typeface="新細明體"/>
                <a:cs typeface="新細明體"/>
              </a:rPr>
              <a:t> </a:t>
            </a:r>
            <a:r>
              <a:rPr lang="en-US" b="1" dirty="0" smtClean="0">
                <a:latin typeface="新細明體"/>
                <a:ea typeface="新細明體"/>
                <a:cs typeface="新細明體"/>
              </a:rPr>
              <a:t>    寫信</a:t>
            </a:r>
            <a:r>
              <a:rPr lang="en-US" b="1" dirty="0">
                <a:latin typeface="新細明體"/>
                <a:ea typeface="新細明體"/>
                <a:cs typeface="新細明體"/>
              </a:rPr>
              <a:t>給</a:t>
            </a:r>
            <a:r>
              <a:rPr lang="en-US" b="1" dirty="0">
                <a:solidFill>
                  <a:srgbClr val="FF0000"/>
                </a:solidFill>
                <a:latin typeface="新細明體"/>
                <a:ea typeface="新細明體"/>
                <a:cs typeface="新細明體"/>
              </a:rPr>
              <a:t>我親愛的兒子</a:t>
            </a:r>
            <a:r>
              <a:rPr lang="en-US" b="1" dirty="0">
                <a:latin typeface="新細明體"/>
                <a:ea typeface="新細明體"/>
                <a:cs typeface="新細明體"/>
              </a:rPr>
              <a:t>提摩</a:t>
            </a:r>
            <a:r>
              <a:rPr lang="en-US" b="1" dirty="0" smtClean="0">
                <a:latin typeface="新細明體"/>
                <a:ea typeface="新細明體"/>
                <a:cs typeface="新細明體"/>
              </a:rPr>
              <a:t>太。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b="1" dirty="0">
              <a:latin typeface="新細明體"/>
              <a:ea typeface="新細明體"/>
              <a:cs typeface="新細明體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z="2400" b="1" u="sng" dirty="0" smtClean="0">
                <a:solidFill>
                  <a:srgbClr val="000000"/>
                </a:solidFill>
                <a:latin typeface="新細明體"/>
                <a:ea typeface="新細明體"/>
                <a:cs typeface="新細明體"/>
              </a:rPr>
              <a:t>多 1:4  </a:t>
            </a:r>
            <a:r>
              <a:rPr lang="en-US" sz="2400" b="1" dirty="0">
                <a:solidFill>
                  <a:srgbClr val="000000"/>
                </a:solidFill>
                <a:latin typeface="新細明體"/>
                <a:ea typeface="新細明體"/>
                <a:cs typeface="新細明體"/>
              </a:rPr>
              <a:t> </a:t>
            </a:r>
            <a:r>
              <a:rPr lang="en-US" b="1" dirty="0" smtClean="0">
                <a:solidFill>
                  <a:srgbClr val="000000"/>
                </a:solidFill>
                <a:latin typeface="新細明體"/>
                <a:ea typeface="新細明體"/>
                <a:cs typeface="新細明體"/>
              </a:rPr>
              <a:t>     </a:t>
            </a:r>
            <a:r>
              <a:rPr lang="en-US" sz="800" b="1" dirty="0" smtClean="0">
                <a:solidFill>
                  <a:srgbClr val="000000"/>
                </a:solidFill>
                <a:latin typeface="新細明體"/>
                <a:ea typeface="新細明體"/>
                <a:cs typeface="新細明體"/>
              </a:rPr>
              <a:t>  </a:t>
            </a:r>
            <a:r>
              <a:rPr lang="en-US" b="1" dirty="0" smtClean="0">
                <a:latin typeface="新細明體"/>
                <a:ea typeface="新細明體"/>
                <a:cs typeface="新細明體"/>
              </a:rPr>
              <a:t>現在</a:t>
            </a:r>
            <a:r>
              <a:rPr lang="en-US" b="1" dirty="0">
                <a:latin typeface="新細明體"/>
                <a:ea typeface="新細明體"/>
                <a:cs typeface="新細明體"/>
              </a:rPr>
              <a:t>寫信給提多，就是照著我們</a:t>
            </a:r>
            <a:r>
              <a:rPr lang="en-US" b="1" dirty="0" smtClean="0">
                <a:latin typeface="新細明體"/>
                <a:ea typeface="新細明體"/>
                <a:cs typeface="新細明體"/>
              </a:rPr>
              <a:t>共</a:t>
            </a:r>
            <a:r>
              <a:rPr lang="en-US" b="1" dirty="0">
                <a:latin typeface="新細明體"/>
                <a:ea typeface="新細明體"/>
                <a:cs typeface="新細明體"/>
              </a:rPr>
              <a:t>信</a:t>
            </a:r>
            <a:endParaRPr lang="en-US" b="1" dirty="0" smtClean="0">
              <a:latin typeface="新細明體"/>
              <a:ea typeface="新細明體"/>
              <a:cs typeface="新細明體"/>
            </a:endParaRPr>
          </a:p>
          <a:p>
            <a:pPr marL="0" indent="0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b="1" dirty="0">
                <a:latin typeface="新細明體"/>
                <a:ea typeface="新細明體"/>
                <a:cs typeface="新細明體"/>
              </a:rPr>
              <a:t> </a:t>
            </a:r>
            <a:r>
              <a:rPr lang="en-US" b="1" dirty="0" smtClean="0">
                <a:latin typeface="新細明體"/>
                <a:ea typeface="新細明體"/>
                <a:cs typeface="新細明體"/>
              </a:rPr>
              <a:t>               </a:t>
            </a:r>
            <a:r>
              <a:rPr lang="en-US" sz="800" b="1" dirty="0">
                <a:latin typeface="新細明體"/>
                <a:ea typeface="新細明體"/>
                <a:cs typeface="新細明體"/>
              </a:rPr>
              <a:t> </a:t>
            </a:r>
            <a:r>
              <a:rPr lang="en-US" sz="800" b="1" dirty="0" smtClean="0">
                <a:latin typeface="新細明體"/>
                <a:ea typeface="新細明體"/>
                <a:cs typeface="新細明體"/>
              </a:rPr>
              <a:t>    </a:t>
            </a:r>
            <a:r>
              <a:rPr lang="en-US" b="1" dirty="0" smtClean="0">
                <a:latin typeface="新細明體"/>
                <a:ea typeface="新細明體"/>
                <a:cs typeface="新細明體"/>
              </a:rPr>
              <a:t>之道</a:t>
            </a:r>
            <a:r>
              <a:rPr lang="en-US" b="1" dirty="0">
                <a:latin typeface="新細明體"/>
                <a:ea typeface="新細明體"/>
                <a:cs typeface="新細明體"/>
              </a:rPr>
              <a:t>作</a:t>
            </a:r>
            <a:r>
              <a:rPr lang="en-US" b="1" dirty="0">
                <a:solidFill>
                  <a:srgbClr val="FF0000"/>
                </a:solidFill>
                <a:latin typeface="新細明體"/>
                <a:ea typeface="新細明體"/>
                <a:cs typeface="新細明體"/>
              </a:rPr>
              <a:t>我真兒子</a:t>
            </a:r>
            <a:r>
              <a:rPr lang="en-US" b="1" dirty="0">
                <a:latin typeface="新細明體"/>
                <a:ea typeface="新細明體"/>
                <a:cs typeface="新細明體"/>
              </a:rPr>
              <a:t>的</a:t>
            </a:r>
            <a:r>
              <a:rPr lang="en-US" b="1" dirty="0" smtClean="0">
                <a:latin typeface="新細明體"/>
                <a:ea typeface="新細明體"/>
                <a:cs typeface="新細明體"/>
              </a:rPr>
              <a:t>。</a:t>
            </a:r>
          </a:p>
          <a:p>
            <a:pPr marL="0" indent="0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b="1" dirty="0" smtClean="0">
                <a:latin typeface="新細明體"/>
                <a:ea typeface="新細明體"/>
                <a:cs typeface="新細明體"/>
              </a:rPr>
              <a:t> </a:t>
            </a:r>
            <a:r>
              <a:rPr lang="en-US" b="1" dirty="0">
                <a:latin typeface="新細明體"/>
                <a:ea typeface="新細明體"/>
                <a:cs typeface="新細明體"/>
              </a:rPr>
              <a:t> 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z="2400" b="1" u="sng" dirty="0">
                <a:latin typeface="新細明體"/>
                <a:ea typeface="新細明體"/>
                <a:cs typeface="新細明體"/>
              </a:rPr>
              <a:t>彼前 5:13</a:t>
            </a:r>
            <a:r>
              <a:rPr lang="en-US" b="1" dirty="0">
                <a:latin typeface="新細明體"/>
                <a:ea typeface="新細明體"/>
                <a:cs typeface="新細明體"/>
              </a:rPr>
              <a:t> </a:t>
            </a:r>
            <a:r>
              <a:rPr lang="en-US" b="1" dirty="0" smtClean="0">
                <a:latin typeface="新細明體"/>
                <a:ea typeface="新細明體"/>
                <a:cs typeface="新細明體"/>
              </a:rPr>
              <a:t> </a:t>
            </a:r>
            <a:r>
              <a:rPr lang="en-US" sz="800" b="1" dirty="0">
                <a:latin typeface="新細明體"/>
                <a:ea typeface="新細明體"/>
                <a:cs typeface="新細明體"/>
              </a:rPr>
              <a:t> </a:t>
            </a:r>
            <a:r>
              <a:rPr lang="en-US" sz="800" b="1" dirty="0" smtClean="0">
                <a:latin typeface="新細明體"/>
                <a:ea typeface="新細明體"/>
                <a:cs typeface="新細明體"/>
              </a:rPr>
              <a:t>     </a:t>
            </a:r>
            <a:r>
              <a:rPr lang="en-US" b="1" dirty="0" smtClean="0">
                <a:latin typeface="新細明體"/>
                <a:ea typeface="新細明體"/>
                <a:cs typeface="新細明體"/>
              </a:rPr>
              <a:t>在</a:t>
            </a:r>
            <a:r>
              <a:rPr lang="en-US" b="1" dirty="0">
                <a:latin typeface="新細明體"/>
                <a:ea typeface="新細明體"/>
                <a:cs typeface="新細明體"/>
              </a:rPr>
              <a:t>巴比倫與你們同蒙揀選的教會</a:t>
            </a:r>
            <a:r>
              <a:rPr lang="en-US" b="1" dirty="0" smtClean="0">
                <a:latin typeface="新細明體"/>
                <a:ea typeface="新細明體"/>
                <a:cs typeface="新細明體"/>
              </a:rPr>
              <a:t>問</a:t>
            </a:r>
            <a:r>
              <a:rPr lang="en-US" b="1" dirty="0">
                <a:latin typeface="新細明體"/>
                <a:ea typeface="新細明體"/>
                <a:cs typeface="新細明體"/>
              </a:rPr>
              <a:t>你</a:t>
            </a:r>
            <a:endParaRPr lang="en-US" b="1" dirty="0" smtClean="0">
              <a:latin typeface="新細明體"/>
              <a:ea typeface="新細明體"/>
              <a:cs typeface="新細明體"/>
            </a:endParaRPr>
          </a:p>
          <a:p>
            <a:pPr marL="0" indent="0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b="1" dirty="0">
                <a:latin typeface="新細明體"/>
                <a:ea typeface="新細明體"/>
                <a:cs typeface="新細明體"/>
              </a:rPr>
              <a:t> </a:t>
            </a:r>
            <a:r>
              <a:rPr lang="en-US" b="1" dirty="0" smtClean="0">
                <a:latin typeface="新細明體"/>
                <a:ea typeface="新細明體"/>
                <a:cs typeface="新細明體"/>
              </a:rPr>
              <a:t>              </a:t>
            </a:r>
            <a:r>
              <a:rPr lang="en-US" sz="800" b="1" dirty="0">
                <a:latin typeface="新細明體"/>
                <a:ea typeface="新細明體"/>
                <a:cs typeface="新細明體"/>
              </a:rPr>
              <a:t> </a:t>
            </a:r>
            <a:r>
              <a:rPr lang="en-US" sz="800" b="1" dirty="0" smtClean="0">
                <a:latin typeface="新細明體"/>
                <a:ea typeface="新細明體"/>
                <a:cs typeface="新細明體"/>
              </a:rPr>
              <a:t>        </a:t>
            </a:r>
            <a:r>
              <a:rPr lang="en-US" b="1" dirty="0" smtClean="0">
                <a:latin typeface="新細明體"/>
                <a:ea typeface="新細明體"/>
                <a:cs typeface="新細明體"/>
              </a:rPr>
              <a:t>們</a:t>
            </a:r>
            <a:r>
              <a:rPr lang="en-US" b="1" dirty="0">
                <a:latin typeface="新細明體"/>
                <a:ea typeface="新細明體"/>
                <a:cs typeface="新細明體"/>
              </a:rPr>
              <a:t>安。</a:t>
            </a:r>
            <a:r>
              <a:rPr lang="en-US" b="1" dirty="0">
                <a:solidFill>
                  <a:srgbClr val="FF0000"/>
                </a:solidFill>
                <a:latin typeface="新細明體"/>
                <a:ea typeface="新細明體"/>
                <a:cs typeface="新細明體"/>
              </a:rPr>
              <a:t>我兒子</a:t>
            </a:r>
            <a:r>
              <a:rPr lang="en-US" b="1" dirty="0">
                <a:latin typeface="新細明體"/>
                <a:ea typeface="新細明體"/>
                <a:cs typeface="新細明體"/>
              </a:rPr>
              <a:t>馬可也問</a:t>
            </a:r>
            <a:r>
              <a:rPr lang="en-US" b="1" dirty="0" smtClean="0">
                <a:latin typeface="新細明體"/>
                <a:ea typeface="新細明體"/>
                <a:cs typeface="新細明體"/>
              </a:rPr>
              <a:t>你們安</a:t>
            </a:r>
            <a:r>
              <a:rPr lang="en-US" b="1" dirty="0">
                <a:latin typeface="新細明體"/>
                <a:ea typeface="新細明體"/>
                <a:cs typeface="新細明體"/>
              </a:rPr>
              <a:t>。</a:t>
            </a:r>
            <a:br>
              <a:rPr lang="en-US" b="1" dirty="0">
                <a:latin typeface="新細明體"/>
                <a:ea typeface="新細明體"/>
                <a:cs typeface="新細明體"/>
              </a:rPr>
            </a:br>
            <a:endParaRPr lang="en-US" b="1" dirty="0">
              <a:latin typeface="新細明體"/>
              <a:ea typeface="新細明體"/>
              <a:cs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33086742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71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>
              <a:ea typeface="+mj-ea"/>
              <a:cs typeface="+mj-cs"/>
            </a:endParaRPr>
          </a:p>
        </p:txBody>
      </p:sp>
      <p:pic>
        <p:nvPicPr>
          <p:cNvPr id="27650" name="Content Placeholder 3" descr="IMG_9669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59" b="5359"/>
          <a:stretch>
            <a:fillRect/>
          </a:stretch>
        </p:blipFill>
        <p:spPr>
          <a:xfrm>
            <a:off x="0" y="531813"/>
            <a:ext cx="9144000" cy="6122987"/>
          </a:xfrm>
        </p:spPr>
      </p:pic>
    </p:spTree>
    <p:extLst>
      <p:ext uri="{BB962C8B-B14F-4D97-AF65-F5344CB8AC3E}">
        <p14:creationId xmlns:p14="http://schemas.microsoft.com/office/powerpoint/2010/main" val="3320132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>
                <a:latin typeface="Calibri" charset="0"/>
                <a:cs typeface="Calibri" charset="0"/>
              </a:rPr>
              <a:t/>
            </a:r>
            <a:br>
              <a:rPr lang="en-US" dirty="0" smtClean="0">
                <a:latin typeface="Calibri" charset="0"/>
                <a:cs typeface="Calibri" charset="0"/>
              </a:rPr>
            </a:br>
            <a:endParaRPr lang="en-US" sz="4800" b="1" dirty="0">
              <a:solidFill>
                <a:srgbClr val="FF00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新細明體"/>
              <a:ea typeface="新細明體"/>
              <a:cs typeface="新細明體"/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5400" b="1" dirty="0" smtClean="0">
              <a:solidFill>
                <a:srgbClr val="FF00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新細明體"/>
              <a:ea typeface="新細明體"/>
              <a:cs typeface="新細明體"/>
            </a:endParaRPr>
          </a:p>
          <a:p>
            <a:pPr marL="0" indent="0" algn="ctr">
              <a:buNone/>
            </a:pPr>
            <a:r>
              <a:rPr lang="en-US" sz="6000" b="1" dirty="0" smtClean="0">
                <a:solidFill>
                  <a:srgbClr val="FF0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愛  的  </a:t>
            </a:r>
            <a:r>
              <a:rPr lang="en-US" sz="6000" b="1" dirty="0">
                <a:solidFill>
                  <a:srgbClr val="FF0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挑 </a:t>
            </a:r>
            <a:r>
              <a:rPr lang="en-US" sz="6000" b="1" dirty="0" smtClean="0">
                <a:solidFill>
                  <a:srgbClr val="FF0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 戰  </a:t>
            </a:r>
            <a:r>
              <a:rPr lang="en-US" altLang="ja-JP" sz="6000" b="1" dirty="0" smtClean="0">
                <a:solidFill>
                  <a:srgbClr val="FF0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(</a:t>
            </a:r>
            <a:r>
              <a:rPr lang="ja-JP" altLang="en-US" sz="6000" b="1" dirty="0">
                <a:solidFill>
                  <a:srgbClr val="FF0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二</a:t>
            </a:r>
            <a:r>
              <a:rPr lang="en-US" altLang="ja-JP" sz="6000" b="1" dirty="0">
                <a:solidFill>
                  <a:srgbClr val="FF0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)</a:t>
            </a:r>
            <a:r>
              <a:rPr lang="en-US" sz="6000" b="1" dirty="0">
                <a:solidFill>
                  <a:srgbClr val="FF0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/>
            </a:r>
            <a:br>
              <a:rPr lang="en-US" sz="6000" b="1" dirty="0">
                <a:solidFill>
                  <a:srgbClr val="FF0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</a:br>
            <a:endParaRPr lang="en-US" sz="6000" b="1" dirty="0">
              <a:solidFill>
                <a:srgbClr val="FF00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新細明體"/>
              <a:ea typeface="新細明體"/>
              <a:cs typeface="新細明體"/>
            </a:endParaRPr>
          </a:p>
          <a:p>
            <a:pPr eaLnBrk="1" hangingPunct="1"/>
            <a:endParaRPr lang="en-US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765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xtLst/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b="1" dirty="0" smtClean="0">
                <a:solidFill>
                  <a:srgbClr val="FF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大   使   命</a:t>
            </a:r>
            <a:endParaRPr lang="en-US" sz="4800" b="1" dirty="0">
              <a:latin typeface="新細明體"/>
              <a:ea typeface="新細明體"/>
              <a:cs typeface="新細明體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87938"/>
          </a:xfrm>
        </p:spPr>
        <p:txBody>
          <a:bodyPr rtlCol="0">
            <a:normAutofit fontScale="92500" lnSpcReduction="20000"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zh-TW" altLang="en-US" sz="3000" b="1" dirty="0">
                <a:latin typeface="新細明體"/>
                <a:ea typeface="+mn-ea"/>
                <a:cs typeface="新細明體"/>
              </a:rPr>
              <a:t>馬</a:t>
            </a:r>
            <a:r>
              <a:rPr lang="en-US" altLang="zh-TW" sz="3000" b="1" dirty="0">
                <a:latin typeface="新細明體"/>
                <a:ea typeface="+mn-ea"/>
                <a:cs typeface="新細明體"/>
              </a:rPr>
              <a:t> </a:t>
            </a:r>
            <a:r>
              <a:rPr lang="zh-TW" altLang="en-US" sz="3000" b="1" dirty="0">
                <a:latin typeface="新細明體"/>
                <a:ea typeface="+mn-ea"/>
                <a:cs typeface="新細明體"/>
              </a:rPr>
              <a:t>太</a:t>
            </a:r>
            <a:r>
              <a:rPr lang="en-US" altLang="zh-TW" sz="3000" b="1" dirty="0">
                <a:latin typeface="新細明體"/>
                <a:ea typeface="+mn-ea"/>
                <a:cs typeface="新細明體"/>
              </a:rPr>
              <a:t> </a:t>
            </a:r>
            <a:r>
              <a:rPr lang="zh-TW" altLang="en-US" sz="3000" b="1" dirty="0">
                <a:latin typeface="新細明體"/>
                <a:ea typeface="+mn-ea"/>
                <a:cs typeface="新細明體"/>
              </a:rPr>
              <a:t>福</a:t>
            </a:r>
            <a:r>
              <a:rPr lang="en-US" altLang="zh-TW" sz="3000" b="1" dirty="0">
                <a:latin typeface="新細明體"/>
                <a:ea typeface="+mn-ea"/>
                <a:cs typeface="新細明體"/>
              </a:rPr>
              <a:t> </a:t>
            </a:r>
            <a:r>
              <a:rPr lang="zh-TW" altLang="en-US" sz="3000" b="1" dirty="0">
                <a:latin typeface="新細明體"/>
                <a:ea typeface="+mn-ea"/>
                <a:cs typeface="新細明體"/>
              </a:rPr>
              <a:t>音</a:t>
            </a:r>
            <a:r>
              <a:rPr lang="en-US" altLang="zh-TW" sz="3000" b="1" dirty="0">
                <a:latin typeface="新細明體"/>
                <a:ea typeface="+mn-ea"/>
                <a:cs typeface="新細明體"/>
              </a:rPr>
              <a:t> </a:t>
            </a:r>
            <a:r>
              <a:rPr lang="en-US" sz="3000" b="1" dirty="0">
                <a:latin typeface="新細明體"/>
                <a:ea typeface="新細明體"/>
                <a:cs typeface="新細明體"/>
              </a:rPr>
              <a:t>28 </a:t>
            </a:r>
            <a:r>
              <a:rPr lang="zh-TW" altLang="en-US" sz="3000" b="1" dirty="0">
                <a:latin typeface="新細明體"/>
                <a:ea typeface="+mn-ea"/>
                <a:cs typeface="新細明體"/>
              </a:rPr>
              <a:t>章</a:t>
            </a:r>
            <a:r>
              <a:rPr lang="en-US" altLang="zh-TW" sz="3000" b="1" dirty="0">
                <a:latin typeface="新細明體"/>
                <a:ea typeface="+mn-ea"/>
                <a:cs typeface="新細明體"/>
              </a:rPr>
              <a:t> </a:t>
            </a:r>
            <a:r>
              <a:rPr lang="en-US" sz="3000" b="1" dirty="0">
                <a:latin typeface="新細明體"/>
                <a:ea typeface="新細明體"/>
                <a:cs typeface="新細明體"/>
              </a:rPr>
              <a:t>16-20 </a:t>
            </a:r>
            <a:r>
              <a:rPr lang="zh-TW" altLang="en-US" sz="3000" b="1" dirty="0">
                <a:latin typeface="新細明體"/>
                <a:ea typeface="+mn-ea"/>
                <a:cs typeface="新細明體"/>
              </a:rPr>
              <a:t>節</a:t>
            </a:r>
            <a:r>
              <a:rPr lang="en-US" sz="3000" b="1" dirty="0">
                <a:latin typeface="新細明體"/>
                <a:ea typeface="新細明體"/>
                <a:cs typeface="新細明體"/>
              </a:rPr>
              <a:t/>
            </a:r>
            <a:br>
              <a:rPr lang="en-US" sz="3000" b="1" dirty="0">
                <a:latin typeface="新細明體"/>
                <a:ea typeface="新細明體"/>
                <a:cs typeface="新細明體"/>
              </a:rPr>
            </a:br>
            <a:endParaRPr lang="en-US" sz="3000" b="1" dirty="0">
              <a:latin typeface="新細明體"/>
              <a:ea typeface="新細明體"/>
              <a:cs typeface="新細明體"/>
            </a:endParaRPr>
          </a:p>
          <a:p>
            <a:pPr marL="0" indent="0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altLang="zh-TW" sz="2600" b="1" dirty="0" smtClean="0">
                <a:latin typeface="新細明體"/>
                <a:ea typeface="+mn-ea"/>
                <a:cs typeface="新細明體"/>
              </a:rPr>
              <a:t>16</a:t>
            </a:r>
            <a:r>
              <a:rPr lang="en-US" altLang="zh-TW" sz="3500" b="1" dirty="0" smtClean="0">
                <a:latin typeface="新細明體"/>
                <a:ea typeface="+mn-ea"/>
                <a:cs typeface="新細明體"/>
              </a:rPr>
              <a:t> </a:t>
            </a:r>
            <a:r>
              <a:rPr lang="zh-TW" altLang="en-US" sz="3500" b="1" dirty="0">
                <a:latin typeface="新細明體"/>
                <a:ea typeface="+mn-ea"/>
                <a:cs typeface="新細明體"/>
              </a:rPr>
              <a:t>十一個門徒往加利利去，到了耶穌</a:t>
            </a:r>
            <a:r>
              <a:rPr lang="zh-TW" altLang="en-US" sz="3500" b="1" dirty="0" smtClean="0">
                <a:latin typeface="新細明體"/>
                <a:ea typeface="+mn-ea"/>
                <a:cs typeface="新細明體"/>
              </a:rPr>
              <a:t>約定的</a:t>
            </a:r>
            <a:endParaRPr lang="en-US" altLang="zh-TW" sz="3500" b="1" dirty="0">
              <a:latin typeface="新細明體"/>
              <a:ea typeface="+mn-ea"/>
              <a:cs typeface="新細明體"/>
            </a:endParaRPr>
          </a:p>
          <a:p>
            <a:pPr marL="0" indent="0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zh-TW" altLang="en-US" sz="3500" b="1" dirty="0">
                <a:latin typeface="新細明體"/>
                <a:ea typeface="+mn-ea"/>
                <a:cs typeface="新細明體"/>
              </a:rPr>
              <a:t>山上。</a:t>
            </a:r>
            <a:r>
              <a:rPr lang="en-US" altLang="zh-TW" sz="2600" b="1" dirty="0">
                <a:latin typeface="新細明體"/>
                <a:ea typeface="+mn-ea"/>
                <a:cs typeface="新細明體"/>
              </a:rPr>
              <a:t>17</a:t>
            </a:r>
            <a:r>
              <a:rPr lang="en-US" altLang="zh-TW" sz="3500" b="1" dirty="0">
                <a:latin typeface="新細明體"/>
                <a:ea typeface="+mn-ea"/>
                <a:cs typeface="新細明體"/>
              </a:rPr>
              <a:t> </a:t>
            </a:r>
            <a:r>
              <a:rPr lang="zh-TW" altLang="en-US" sz="3500" b="1" dirty="0">
                <a:latin typeface="新細明體"/>
                <a:ea typeface="+mn-ea"/>
                <a:cs typeface="新細明體"/>
              </a:rPr>
              <a:t>他們見了耶穌就拜他，然而還有人</a:t>
            </a:r>
            <a:endParaRPr lang="en-US" altLang="zh-TW" sz="3500" b="1" dirty="0">
              <a:latin typeface="新細明體"/>
              <a:ea typeface="+mn-ea"/>
              <a:cs typeface="新細明體"/>
            </a:endParaRPr>
          </a:p>
          <a:p>
            <a:pPr marL="0" indent="0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zh-TW" altLang="en-US" sz="3500" b="1" dirty="0">
                <a:latin typeface="新細明體"/>
                <a:ea typeface="+mn-ea"/>
                <a:cs typeface="新細明體"/>
              </a:rPr>
              <a:t>疑惑。</a:t>
            </a:r>
            <a:r>
              <a:rPr lang="en-US" sz="2600" b="1" dirty="0">
                <a:latin typeface="新細明體"/>
                <a:ea typeface="新細明體"/>
                <a:cs typeface="新細明體"/>
              </a:rPr>
              <a:t>18</a:t>
            </a:r>
            <a:r>
              <a:rPr lang="en-US" sz="3500" b="1" dirty="0"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sz="3500" b="1" dirty="0">
                <a:latin typeface="新細明體"/>
                <a:ea typeface="+mn-ea"/>
                <a:cs typeface="新細明體"/>
              </a:rPr>
              <a:t>耶穌進前來，對他們說：「天上地</a:t>
            </a:r>
            <a:endParaRPr lang="en-US" altLang="zh-TW" sz="3500" b="1" dirty="0">
              <a:latin typeface="新細明體"/>
              <a:ea typeface="+mn-ea"/>
              <a:cs typeface="新細明體"/>
            </a:endParaRPr>
          </a:p>
          <a:p>
            <a:pPr marL="0" indent="0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zh-TW" altLang="en-US" sz="3500" b="1" dirty="0">
                <a:latin typeface="新細明體"/>
                <a:ea typeface="+mn-ea"/>
                <a:cs typeface="新細明體"/>
              </a:rPr>
              <a:t>下所有的權柄都賜給我了。</a:t>
            </a:r>
            <a:r>
              <a:rPr lang="en-US" sz="2600" b="1" dirty="0">
                <a:latin typeface="新細明體"/>
                <a:ea typeface="新細明體"/>
                <a:cs typeface="新細明體"/>
              </a:rPr>
              <a:t>19</a:t>
            </a:r>
            <a:r>
              <a:rPr lang="en-US" sz="3500" b="1" dirty="0"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sz="3500" b="1" dirty="0">
                <a:latin typeface="新細明體"/>
                <a:ea typeface="+mn-ea"/>
                <a:cs typeface="新細明體"/>
              </a:rPr>
              <a:t>所以，你們要</a:t>
            </a:r>
            <a:endParaRPr lang="en-US" altLang="zh-TW" sz="3500" b="1" dirty="0">
              <a:latin typeface="新細明體"/>
              <a:ea typeface="+mn-ea"/>
              <a:cs typeface="新細明體"/>
            </a:endParaRPr>
          </a:p>
          <a:p>
            <a:pPr marL="0" indent="0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zh-TW" altLang="en-US" sz="3500" b="1" dirty="0">
                <a:latin typeface="新細明體"/>
                <a:ea typeface="+mn-ea"/>
                <a:cs typeface="新細明體"/>
              </a:rPr>
              <a:t>去，使萬民作我的門徒，奉父、子、聖靈的</a:t>
            </a:r>
            <a:endParaRPr lang="en-US" altLang="zh-TW" sz="3500" b="1" dirty="0">
              <a:latin typeface="新細明體"/>
              <a:ea typeface="+mn-ea"/>
              <a:cs typeface="新細明體"/>
            </a:endParaRPr>
          </a:p>
          <a:p>
            <a:pPr marL="0" indent="0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zh-TW" altLang="en-US" sz="3500" b="1" dirty="0">
                <a:latin typeface="新細明體"/>
                <a:ea typeface="+mn-ea"/>
                <a:cs typeface="新細明體"/>
              </a:rPr>
              <a:t>名給他們施洗。</a:t>
            </a:r>
            <a:r>
              <a:rPr lang="en-US" altLang="zh-TW" sz="2600" b="1" dirty="0">
                <a:latin typeface="新細明體"/>
                <a:ea typeface="+mn-ea"/>
                <a:cs typeface="新細明體"/>
              </a:rPr>
              <a:t>20</a:t>
            </a:r>
            <a:r>
              <a:rPr lang="en-US" altLang="zh-TW" sz="3500" b="1" dirty="0">
                <a:latin typeface="新細明體"/>
                <a:ea typeface="+mn-ea"/>
                <a:cs typeface="新細明體"/>
              </a:rPr>
              <a:t> </a:t>
            </a:r>
            <a:r>
              <a:rPr lang="zh-TW" altLang="en-US" sz="3500" b="1" dirty="0">
                <a:latin typeface="新細明體"/>
                <a:ea typeface="+mn-ea"/>
                <a:cs typeface="新細明體"/>
              </a:rPr>
              <a:t>凡我所吩咐你們的，都教</a:t>
            </a:r>
            <a:endParaRPr lang="en-US" altLang="zh-TW" sz="3500" b="1" dirty="0">
              <a:latin typeface="新細明體"/>
              <a:ea typeface="+mn-ea"/>
              <a:cs typeface="新細明體"/>
            </a:endParaRPr>
          </a:p>
          <a:p>
            <a:pPr marL="0" indent="0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zh-TW" altLang="en-US" sz="3500" b="1" dirty="0">
                <a:latin typeface="新細明體"/>
                <a:ea typeface="+mn-ea"/>
                <a:cs typeface="新細明體"/>
              </a:rPr>
              <a:t>訓他們遵守，我就常與你們同在，直到</a:t>
            </a:r>
            <a:r>
              <a:rPr lang="zh-TW" altLang="en-US" sz="3500" b="1" dirty="0" smtClean="0">
                <a:latin typeface="新細明體"/>
                <a:ea typeface="+mn-ea"/>
                <a:cs typeface="新細明體"/>
              </a:rPr>
              <a:t>世界</a:t>
            </a:r>
            <a:endParaRPr lang="en-US" altLang="zh-TW" sz="3500" b="1" dirty="0">
              <a:latin typeface="新細明體"/>
              <a:ea typeface="+mn-ea"/>
              <a:cs typeface="新細明體"/>
            </a:endParaRPr>
          </a:p>
          <a:p>
            <a:pPr marL="0" indent="0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zh-TW" altLang="en-US" sz="3500" b="1" dirty="0">
                <a:latin typeface="新細明體"/>
                <a:ea typeface="+mn-ea"/>
                <a:cs typeface="新細明體"/>
              </a:rPr>
              <a:t>的末了。」</a:t>
            </a:r>
            <a:endParaRPr lang="en-US" sz="3500" b="1" dirty="0">
              <a:latin typeface="新細明體"/>
              <a:ea typeface="新細明體"/>
              <a:cs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779803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02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b="1" dirty="0" smtClean="0">
                <a:latin typeface="新細明體"/>
                <a:ea typeface="+mj-ea"/>
                <a:cs typeface="新細明體"/>
              </a:rPr>
              <a:t/>
            </a:r>
            <a:br>
              <a:rPr lang="en-US" altLang="zh-TW" b="1" dirty="0" smtClean="0">
                <a:latin typeface="新細明體"/>
                <a:ea typeface="+mj-ea"/>
                <a:cs typeface="新細明體"/>
              </a:rPr>
            </a:br>
            <a:r>
              <a:rPr lang="zh-TW" altLang="en-US" sz="3600" b="1" dirty="0" smtClean="0">
                <a:latin typeface="新細明體"/>
                <a:ea typeface="+mj-ea"/>
                <a:cs typeface="新細明體"/>
              </a:rPr>
              <a:t>馬</a:t>
            </a:r>
            <a:r>
              <a:rPr lang="zh-TW" altLang="en-US" sz="3600" b="1" dirty="0">
                <a:latin typeface="新細明體"/>
                <a:ea typeface="+mj-ea"/>
                <a:cs typeface="新細明體"/>
              </a:rPr>
              <a:t>太福音</a:t>
            </a:r>
            <a:r>
              <a:rPr lang="en-US" sz="3600" b="1" dirty="0">
                <a:latin typeface="新細明體"/>
                <a:ea typeface="新細明體"/>
                <a:cs typeface="新細明體"/>
              </a:rPr>
              <a:t>28</a:t>
            </a:r>
            <a:r>
              <a:rPr lang="zh-TW" altLang="en-US" sz="3600" b="1" dirty="0">
                <a:latin typeface="新細明體"/>
                <a:ea typeface="+mj-ea"/>
                <a:cs typeface="新細明體"/>
              </a:rPr>
              <a:t>章</a:t>
            </a:r>
            <a:r>
              <a:rPr lang="en-US" sz="3600" b="1" dirty="0" smtClean="0">
                <a:latin typeface="新細明體"/>
                <a:ea typeface="新細明體"/>
                <a:cs typeface="新細明體"/>
              </a:rPr>
              <a:t>16-20</a:t>
            </a:r>
            <a:r>
              <a:rPr lang="zh-TW" altLang="en-US" sz="3600" b="1" dirty="0" smtClean="0">
                <a:latin typeface="新細明體"/>
                <a:ea typeface="+mj-ea"/>
                <a:cs typeface="新細明體"/>
              </a:rPr>
              <a:t>節</a:t>
            </a:r>
            <a:r>
              <a:rPr lang="en-US" altLang="zh-TW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+mj-ea"/>
                <a:cs typeface="新細明體"/>
              </a:rPr>
              <a:t> </a:t>
            </a:r>
            <a:r>
              <a:rPr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+mj-ea"/>
                <a:cs typeface="新細明體"/>
              </a:rPr>
              <a:t/>
            </a:r>
            <a:br>
              <a:rPr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+mj-ea"/>
                <a:cs typeface="新細明體"/>
              </a:rPr>
            </a:b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7583"/>
            <a:ext cx="8229600" cy="5344585"/>
          </a:xfrm>
          <a:extLst/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zh-TW" altLang="en-US" sz="43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「</a:t>
            </a:r>
            <a:r>
              <a:rPr lang="zh-TW" altLang="en-US" sz="43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大使命」</a:t>
            </a:r>
            <a:r>
              <a:rPr lang="zh-TW" altLang="en-US" sz="43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的</a:t>
            </a:r>
            <a:r>
              <a:rPr lang="en-US" altLang="zh-TW" sz="43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CHT" altLang="en-US" sz="4300" b="1" dirty="0" smtClean="0">
                <a:solidFill>
                  <a:srgbClr val="0000FF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對</a:t>
            </a:r>
            <a:r>
              <a:rPr lang="en-US" altLang="zh-CHT" sz="4300" b="1" dirty="0" smtClean="0">
                <a:solidFill>
                  <a:srgbClr val="0000FF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  </a:t>
            </a:r>
            <a:r>
              <a:rPr lang="en-US" sz="4300" b="1" dirty="0" smtClean="0">
                <a:solidFill>
                  <a:srgbClr val="0000FF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象</a:t>
            </a:r>
            <a:r>
              <a:rPr lang="en-US" altLang="zh-TW" sz="4300" b="1" dirty="0" smtClean="0">
                <a:solidFill>
                  <a:srgbClr val="0000FF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en-US" altLang="zh-TW" sz="43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﹕ </a:t>
            </a:r>
            <a:r>
              <a:rPr lang="zh-TW" altLang="en-US" sz="4300" b="1" u="sng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主</a:t>
            </a:r>
            <a:r>
              <a:rPr lang="en-US" altLang="zh-TW" sz="4300" b="1" u="sng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sz="4300" b="1" u="sng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的</a:t>
            </a:r>
            <a:r>
              <a:rPr lang="en-US" altLang="zh-TW" sz="4300" b="1" u="sng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sz="4300" b="1" u="sng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門</a:t>
            </a:r>
            <a:r>
              <a:rPr lang="en-US" altLang="zh-TW" sz="4300" b="1" u="sng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sz="4300" b="1" u="sng" dirty="0">
                <a:effectLst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徒</a:t>
            </a:r>
            <a:endParaRPr lang="en-US" altLang="zh-TW" sz="4300" b="1" u="sng" dirty="0" smtClean="0">
              <a:effectLst>
                <a:outerShdw blurRad="38100" dist="38100" dir="2700000" algn="tl">
                  <a:srgbClr val="DDDDDD"/>
                </a:outerShdw>
              </a:effectLst>
              <a:latin typeface="新細明體"/>
              <a:ea typeface="新細明體"/>
              <a:cs typeface="新細明體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/>
              <a:buChar char="•"/>
              <a:defRPr/>
            </a:pPr>
            <a:endParaRPr lang="en-US" altLang="zh-TW" sz="4300" b="1" dirty="0">
              <a:effectLst>
                <a:outerShdw blurRad="38100" dist="38100" dir="2700000" algn="tl">
                  <a:srgbClr val="DDDDDD"/>
                </a:outerShdw>
              </a:effectLst>
              <a:latin typeface="新細明體"/>
              <a:ea typeface="新細明體"/>
              <a:cs typeface="新細明體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zh-TW" altLang="en-US" sz="43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「大使命」</a:t>
            </a:r>
            <a:r>
              <a:rPr lang="zh-TW" altLang="en-US" sz="43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的</a:t>
            </a:r>
            <a:r>
              <a:rPr lang="en-US" altLang="zh-TW" sz="43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sz="4300" b="1" dirty="0" smtClean="0">
                <a:solidFill>
                  <a:srgbClr val="0000FF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基</a:t>
            </a:r>
            <a:r>
              <a:rPr lang="en-US" altLang="zh-TW" sz="4300" b="1" dirty="0" smtClean="0">
                <a:solidFill>
                  <a:srgbClr val="0000FF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  </a:t>
            </a:r>
            <a:r>
              <a:rPr lang="zh-TW" altLang="en-US" sz="4300" b="1" dirty="0" smtClean="0">
                <a:solidFill>
                  <a:srgbClr val="0000FF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礎</a:t>
            </a:r>
            <a:r>
              <a:rPr lang="en-US" altLang="zh-TW" sz="4300" b="1" dirty="0" smtClean="0">
                <a:solidFill>
                  <a:srgbClr val="0000FF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en-US" altLang="zh-TW" sz="43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﹕ </a:t>
            </a:r>
            <a:r>
              <a:rPr lang="zh-TW" altLang="en-US" sz="4300" b="1" u="sng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主</a:t>
            </a:r>
            <a:r>
              <a:rPr lang="en-US" altLang="zh-TW" sz="4300" b="1" u="sng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sz="4300" b="1" u="sng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的</a:t>
            </a:r>
            <a:r>
              <a:rPr lang="en-US" altLang="zh-TW" sz="4300" b="1" u="sng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sz="4300" b="1" u="sng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權</a:t>
            </a:r>
            <a:r>
              <a:rPr lang="en-US" altLang="zh-TW" sz="4300" b="1" u="sng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sz="4300" b="1" u="sng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柄</a:t>
            </a:r>
            <a:endParaRPr lang="en-US" altLang="zh-TW" sz="4300" b="1" u="sng" dirty="0">
              <a:effectLst>
                <a:outerShdw blurRad="38100" dist="38100" dir="2700000" algn="tl">
                  <a:srgbClr val="DDDDDD"/>
                </a:outerShdw>
              </a:effectLst>
              <a:latin typeface="新細明體"/>
              <a:ea typeface="新細明體"/>
              <a:cs typeface="新細明體"/>
            </a:endParaRP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/>
              <a:buNone/>
              <a:defRPr/>
            </a:pPr>
            <a:endParaRPr lang="en-US" altLang="zh-TW" sz="4300" b="1" u="sng" dirty="0">
              <a:effectLst>
                <a:outerShdw blurRad="38100" dist="38100" dir="2700000" algn="tl">
                  <a:srgbClr val="DDDDDD"/>
                </a:outerShdw>
              </a:effectLst>
              <a:latin typeface="新細明體"/>
              <a:ea typeface="新細明體"/>
              <a:cs typeface="新細明體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zh-TW" altLang="en-US" sz="43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「大使命」的</a:t>
            </a:r>
            <a:r>
              <a:rPr lang="en-US" altLang="zh-TW" sz="43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sz="4300" b="1" dirty="0" smtClean="0">
                <a:solidFill>
                  <a:srgbClr val="0000FF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應</a:t>
            </a:r>
            <a:r>
              <a:rPr lang="en-US" altLang="zh-TW" sz="4300" b="1" dirty="0" smtClean="0">
                <a:solidFill>
                  <a:srgbClr val="0000FF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  </a:t>
            </a:r>
            <a:r>
              <a:rPr lang="zh-TW" altLang="en-US" sz="4300" b="1" dirty="0" smtClean="0">
                <a:solidFill>
                  <a:srgbClr val="0000FF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許</a:t>
            </a:r>
            <a:r>
              <a:rPr lang="en-US" altLang="zh-TW" sz="4300" b="1" dirty="0" smtClean="0">
                <a:solidFill>
                  <a:srgbClr val="0000FF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en-US" altLang="zh-TW" sz="43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﹕ </a:t>
            </a:r>
            <a:r>
              <a:rPr lang="zh-TW" altLang="en-US" sz="4300" b="1" u="sng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主</a:t>
            </a:r>
            <a:r>
              <a:rPr lang="en-US" altLang="zh-TW" sz="4300" b="1" u="sng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CHT" altLang="en-US" sz="4300" b="1" u="sng" dirty="0">
                <a:latin typeface="新細明體"/>
                <a:ea typeface="新細明體"/>
                <a:cs typeface="新細明體"/>
              </a:rPr>
              <a:t>的</a:t>
            </a:r>
            <a:r>
              <a:rPr lang="en-US" altLang="zh-CHT" sz="4300" b="1" u="sng" dirty="0"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sz="4300" b="1" u="sng" dirty="0">
                <a:effectLst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同</a:t>
            </a:r>
            <a:r>
              <a:rPr lang="en-US" altLang="zh-TW" sz="4300" b="1" u="sng" dirty="0">
                <a:effectLst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sz="4300" b="1" u="sng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在</a:t>
            </a:r>
            <a:endParaRPr lang="en-US" altLang="zh-TW" sz="4300" b="1" u="sng" dirty="0" smtClean="0">
              <a:effectLst>
                <a:outerShdw blurRad="38100" dist="38100" dir="2700000" algn="tl">
                  <a:srgbClr val="DDDDDD"/>
                </a:outerShdw>
              </a:effectLst>
              <a:latin typeface="新細明體"/>
              <a:ea typeface="新細明體"/>
              <a:cs typeface="新細明體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/>
              <a:buChar char="•"/>
              <a:defRPr/>
            </a:pPr>
            <a:endParaRPr lang="en-US" altLang="zh-TW" sz="4300" b="1" u="sng" dirty="0">
              <a:effectLst>
                <a:outerShdw blurRad="38100" dist="38100" dir="2700000" algn="tl">
                  <a:srgbClr val="DDDDDD"/>
                </a:outerShdw>
              </a:effectLst>
              <a:latin typeface="新細明體"/>
              <a:ea typeface="新細明體"/>
              <a:cs typeface="新細明體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zh-TW" altLang="en-US" sz="43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「</a:t>
            </a:r>
            <a:r>
              <a:rPr lang="zh-TW" altLang="en-US" sz="43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大使命」</a:t>
            </a:r>
            <a:r>
              <a:rPr lang="zh-TW" altLang="en-US" sz="43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的</a:t>
            </a:r>
            <a:r>
              <a:rPr lang="en-US" altLang="zh-TW" sz="43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sz="4300" b="1" dirty="0" smtClean="0">
                <a:solidFill>
                  <a:srgbClr val="0000FF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內</a:t>
            </a:r>
            <a:r>
              <a:rPr lang="en-US" altLang="zh-TW" sz="4300" b="1" dirty="0" smtClean="0">
                <a:solidFill>
                  <a:srgbClr val="0000FF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  </a:t>
            </a:r>
            <a:r>
              <a:rPr lang="zh-TW" altLang="en-US" sz="4300" b="1" dirty="0" smtClean="0">
                <a:solidFill>
                  <a:srgbClr val="0000FF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容</a:t>
            </a:r>
            <a:r>
              <a:rPr lang="en-US" altLang="zh-TW" sz="4300" b="1" dirty="0" smtClean="0">
                <a:solidFill>
                  <a:srgbClr val="0000FF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en-US" altLang="zh-TW" sz="43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﹕ </a:t>
            </a:r>
            <a:r>
              <a:rPr lang="zh-TW" altLang="en-US" sz="4300" b="1" u="sng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作</a:t>
            </a:r>
            <a:r>
              <a:rPr lang="en-US" altLang="zh-TW" sz="4300" b="1" u="sng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sz="4300" b="1" u="sng" dirty="0">
                <a:effectLst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主</a:t>
            </a:r>
            <a:r>
              <a:rPr lang="en-US" altLang="zh-TW" sz="4300" b="1" u="sng" dirty="0">
                <a:effectLst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sz="4300" b="1" u="sng" dirty="0">
                <a:effectLst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門</a:t>
            </a:r>
            <a:r>
              <a:rPr lang="en-US" altLang="zh-TW" sz="4300" b="1" u="sng" dirty="0">
                <a:effectLst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sz="4300" b="1" u="sng" dirty="0">
                <a:effectLst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徒</a:t>
            </a:r>
            <a:endParaRPr lang="en-US" altLang="zh-TW" sz="4300" b="1" u="sng" dirty="0">
              <a:effectLst>
                <a:outerShdw blurRad="38100" dist="38100" dir="2700000" algn="tl">
                  <a:srgbClr val="DDDDDD"/>
                </a:outerShdw>
              </a:effectLst>
              <a:latin typeface="新細明體"/>
              <a:ea typeface="新細明體"/>
              <a:cs typeface="新細明體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/>
              <a:buChar char="•"/>
              <a:defRPr/>
            </a:pPr>
            <a:endParaRPr lang="en-US" altLang="zh-TW" sz="4300" b="1" dirty="0">
              <a:effectLst>
                <a:outerShdw blurRad="38100" dist="38100" dir="2700000" algn="tl">
                  <a:srgbClr val="DDDDDD"/>
                </a:outerShdw>
              </a:effectLst>
              <a:latin typeface="新細明體"/>
              <a:ea typeface="新細明體"/>
              <a:cs typeface="新細明體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/>
              <a:buNone/>
              <a:defRPr/>
            </a:pPr>
            <a:endParaRPr lang="en-US" altLang="zh-TW" sz="1800" b="1" dirty="0">
              <a:effectLst>
                <a:outerShdw blurRad="38100" dist="38100" dir="2700000" algn="tl">
                  <a:srgbClr val="DDDDDD"/>
                </a:outerShdw>
              </a:effectLst>
              <a:latin typeface="標楷體" charset="0"/>
              <a:ea typeface="標楷體" charset="0"/>
              <a:cs typeface="標楷體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/>
              <a:buNone/>
              <a:defRPr/>
            </a:pPr>
            <a:endParaRPr lang="en-US" altLang="zh-TW" sz="1800" b="1" dirty="0">
              <a:effectLst>
                <a:outerShdw blurRad="38100" dist="38100" dir="2700000" algn="tl">
                  <a:srgbClr val="DDDDDD"/>
                </a:outerShdw>
              </a:effectLst>
              <a:latin typeface="標楷體" charset="0"/>
              <a:ea typeface="標楷體" charset="0"/>
              <a:cs typeface="標楷體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>
                <a:ea typeface="+mn-ea"/>
                <a:cs typeface="+mn-cs"/>
              </a:rPr>
              <a:t> </a:t>
            </a:r>
            <a:endParaRPr lang="en-US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70321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08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zh-TW" altLang="en-US" sz="4000" b="1" dirty="0" smtClean="0">
                <a:solidFill>
                  <a:srgbClr val="FF00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「以</a:t>
            </a:r>
            <a:r>
              <a:rPr lang="en-US" altLang="zh-TW" sz="4000" b="1" dirty="0" smtClean="0">
                <a:solidFill>
                  <a:srgbClr val="FF00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sz="4000" b="1" dirty="0" smtClean="0">
                <a:solidFill>
                  <a:srgbClr val="FF00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馬</a:t>
            </a:r>
            <a:r>
              <a:rPr lang="en-US" altLang="zh-TW" sz="4000" b="1" dirty="0" smtClean="0">
                <a:solidFill>
                  <a:srgbClr val="FF00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sz="4000" b="1" dirty="0" smtClean="0">
                <a:solidFill>
                  <a:srgbClr val="FF00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內</a:t>
            </a:r>
            <a:r>
              <a:rPr lang="en-US" altLang="zh-TW" sz="4000" b="1" dirty="0" smtClean="0">
                <a:solidFill>
                  <a:srgbClr val="FF00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sz="4000" b="1" dirty="0" smtClean="0">
                <a:solidFill>
                  <a:srgbClr val="FF00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利」的</a:t>
            </a:r>
            <a:r>
              <a:rPr lang="en-US" altLang="zh-TW" sz="4000" b="1" dirty="0" smtClean="0">
                <a:solidFill>
                  <a:srgbClr val="FF00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sz="4000" b="1" dirty="0" smtClean="0">
                <a:solidFill>
                  <a:srgbClr val="FF00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再</a:t>
            </a:r>
            <a:r>
              <a:rPr lang="en-US" altLang="zh-TW" sz="4000" b="1" dirty="0" smtClean="0">
                <a:solidFill>
                  <a:srgbClr val="FF00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sz="4000" b="1" dirty="0" smtClean="0">
                <a:solidFill>
                  <a:srgbClr val="FF00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思</a:t>
            </a:r>
            <a:endParaRPr lang="en-US" altLang="zh-TW" sz="4000" b="1" dirty="0" smtClean="0">
              <a:solidFill>
                <a:srgbClr val="FF0000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outerShdw blurRad="38100" dist="38100" dir="2700000" algn="tl">
                  <a:srgbClr val="DDDDDD"/>
                </a:outerShdw>
              </a:effectLst>
              <a:latin typeface="新細明體"/>
              <a:ea typeface="新細明體"/>
              <a:cs typeface="新細明體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0213" y="981075"/>
            <a:ext cx="8713787" cy="5876925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zh-TW" altLang="en-US" sz="4400" b="1" dirty="0" smtClean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感</a:t>
            </a:r>
            <a:r>
              <a:rPr lang="en-US" altLang="zh-TW" sz="4400" b="1" dirty="0" smtClean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sz="4400" b="1" dirty="0" smtClean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受</a:t>
            </a:r>
            <a:r>
              <a:rPr lang="en-US" altLang="zh-TW" sz="4400" b="1" dirty="0" smtClean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sz="44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主的同在</a:t>
            </a:r>
            <a:endParaRPr lang="en-US" altLang="zh-TW" sz="2000" b="1" dirty="0" smtClean="0">
              <a:effectLst>
                <a:outerShdw blurRad="38100" dist="38100" dir="2700000" algn="tl">
                  <a:srgbClr val="DDDDDD"/>
                </a:outerShdw>
              </a:effectLst>
              <a:latin typeface="新細明體"/>
              <a:ea typeface="新細明體"/>
              <a:cs typeface="新細明體"/>
            </a:endParaRPr>
          </a:p>
          <a:p>
            <a:pPr algn="ctr" eaLnBrk="1" hangingPunct="1">
              <a:buFontTx/>
              <a:buNone/>
              <a:defRPr/>
            </a:pPr>
            <a:r>
              <a:rPr lang="zh-TW" altLang="en-US" sz="2800" b="1" dirty="0" smtClean="0">
                <a:latin typeface="新細明體"/>
                <a:ea typeface="新細明體"/>
                <a:cs typeface="新細明體"/>
              </a:rPr>
              <a:t>生命的操練</a:t>
            </a:r>
            <a:endParaRPr lang="en-US" altLang="zh-TW" sz="2800" b="1" dirty="0" smtClean="0">
              <a:latin typeface="新細明體"/>
              <a:ea typeface="新細明體"/>
              <a:cs typeface="新細明體"/>
            </a:endParaRPr>
          </a:p>
          <a:p>
            <a:pPr algn="ctr" eaLnBrk="1" hangingPunct="1">
              <a:buFontTx/>
              <a:buNone/>
              <a:defRPr/>
            </a:pPr>
            <a:r>
              <a:rPr lang="zh-TW" altLang="en-US" sz="4400" b="1" dirty="0" smtClean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享</a:t>
            </a:r>
            <a:r>
              <a:rPr lang="en-US" altLang="zh-TW" sz="4400" b="1" dirty="0" smtClean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sz="4400" b="1" dirty="0" smtClean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受</a:t>
            </a:r>
            <a:r>
              <a:rPr lang="en-US" altLang="zh-TW" sz="4400" b="1" dirty="0" smtClean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sz="44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主的同在</a:t>
            </a:r>
            <a:endParaRPr lang="en-US" altLang="zh-TW" sz="2000" b="1" dirty="0" smtClean="0">
              <a:effectLst>
                <a:outerShdw blurRad="38100" dist="38100" dir="2700000" algn="tl">
                  <a:srgbClr val="DDDDDD"/>
                </a:outerShdw>
              </a:effectLst>
              <a:latin typeface="新細明體"/>
              <a:ea typeface="新細明體"/>
              <a:cs typeface="新細明體"/>
            </a:endParaRPr>
          </a:p>
          <a:p>
            <a:pPr algn="ctr" eaLnBrk="1" hangingPunct="1">
              <a:buFontTx/>
              <a:buNone/>
              <a:defRPr/>
            </a:pPr>
            <a:r>
              <a:rPr lang="zh-TW" altLang="en-US" sz="2800" b="1" dirty="0" smtClean="0">
                <a:latin typeface="新細明體"/>
                <a:ea typeface="新細明體"/>
                <a:cs typeface="新細明體"/>
              </a:rPr>
              <a:t>生命的經歷</a:t>
            </a:r>
            <a:endParaRPr lang="en-US" altLang="zh-TW" sz="2800" b="1" dirty="0" smtClean="0">
              <a:latin typeface="新細明體"/>
              <a:ea typeface="新細明體"/>
              <a:cs typeface="新細明體"/>
            </a:endParaRPr>
          </a:p>
          <a:p>
            <a:pPr algn="ctr" eaLnBrk="1" hangingPunct="1">
              <a:buFontTx/>
              <a:buNone/>
              <a:defRPr/>
            </a:pPr>
            <a:r>
              <a:rPr lang="zh-TW" altLang="en-US" sz="4400" b="1" dirty="0" smtClean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見</a:t>
            </a:r>
            <a:r>
              <a:rPr lang="en-US" altLang="zh-TW" sz="4400" b="1" dirty="0" smtClean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CHT" altLang="en-US" sz="4400" b="1" dirty="0" smtClean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證</a:t>
            </a:r>
            <a:r>
              <a:rPr lang="en-US" altLang="zh-CHT" sz="4400" b="1" dirty="0" smtClean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sz="44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主的同在</a:t>
            </a:r>
            <a:endParaRPr lang="en-US" altLang="zh-TW" sz="2000" b="1" dirty="0" smtClean="0">
              <a:effectLst>
                <a:outerShdw blurRad="38100" dist="38100" dir="2700000" algn="tl">
                  <a:srgbClr val="DDDDDD"/>
                </a:outerShdw>
              </a:effectLst>
              <a:latin typeface="新細明體"/>
              <a:ea typeface="新細明體"/>
              <a:cs typeface="新細明體"/>
            </a:endParaRPr>
          </a:p>
          <a:p>
            <a:pPr algn="ctr" eaLnBrk="1" hangingPunct="1">
              <a:buFontTx/>
              <a:buNone/>
              <a:defRPr/>
            </a:pPr>
            <a:r>
              <a:rPr lang="zh-TW" altLang="en-US" sz="2800" b="1" dirty="0" smtClean="0">
                <a:latin typeface="新細明體"/>
                <a:ea typeface="新細明體"/>
                <a:cs typeface="新細明體"/>
              </a:rPr>
              <a:t>生命的翻版</a:t>
            </a:r>
            <a:endParaRPr lang="en-US" altLang="zh-TW" sz="2800" b="1" dirty="0" smtClean="0">
              <a:latin typeface="新細明體"/>
              <a:ea typeface="新細明體"/>
              <a:cs typeface="新細明體"/>
            </a:endParaRPr>
          </a:p>
          <a:p>
            <a:pPr algn="ctr" eaLnBrk="1" hangingPunct="1">
              <a:buFontTx/>
              <a:buNone/>
              <a:defRPr/>
            </a:pPr>
            <a:r>
              <a:rPr lang="zh-TW" altLang="en-US" sz="4400" b="1" dirty="0" smtClean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傳</a:t>
            </a:r>
            <a:r>
              <a:rPr lang="en-US" altLang="zh-TW" sz="4400" b="1" dirty="0" smtClean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sz="4400" b="1" dirty="0" smtClean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揚</a:t>
            </a:r>
            <a:r>
              <a:rPr lang="en-US" altLang="zh-TW" sz="4400" b="1" dirty="0" smtClean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sz="44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新細明體"/>
                <a:ea typeface="新細明體"/>
                <a:cs typeface="新細明體"/>
              </a:rPr>
              <a:t>主的同在</a:t>
            </a:r>
            <a:endParaRPr lang="en-US" altLang="zh-TW" sz="2000" b="1" dirty="0" smtClean="0">
              <a:effectLst>
                <a:outerShdw blurRad="38100" dist="38100" dir="2700000" algn="tl">
                  <a:srgbClr val="DDDDDD"/>
                </a:outerShdw>
              </a:effectLst>
              <a:latin typeface="新細明體"/>
              <a:ea typeface="新細明體"/>
              <a:cs typeface="新細明體"/>
            </a:endParaRPr>
          </a:p>
          <a:p>
            <a:pPr algn="ctr" eaLnBrk="1" hangingPunct="1">
              <a:buFontTx/>
              <a:buNone/>
              <a:defRPr/>
            </a:pPr>
            <a:r>
              <a:rPr lang="zh-TW" altLang="en-US" sz="2800" b="1" dirty="0" smtClean="0">
                <a:latin typeface="新細明體"/>
                <a:ea typeface="新細明體"/>
                <a:cs typeface="新細明體"/>
              </a:rPr>
              <a:t>生命的信息</a:t>
            </a:r>
            <a:endParaRPr lang="en-US" altLang="zh-TW" sz="2800" b="1" dirty="0" smtClean="0">
              <a:latin typeface="新細明體"/>
              <a:ea typeface="新細明體"/>
              <a:cs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5405187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8215" y="607912"/>
            <a:ext cx="8445209" cy="1456009"/>
          </a:xfrm>
          <a:extLst/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sz="8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iauKai"/>
                <a:ea typeface="BiauKai"/>
                <a:cs typeface="BiauKai"/>
              </a:rPr>
              <a:t>  </a:t>
            </a:r>
            <a:br>
              <a:rPr lang="en-US" altLang="ja-JP" sz="8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iauKai"/>
                <a:ea typeface="BiauKai"/>
                <a:cs typeface="BiauKai"/>
              </a:rPr>
            </a:br>
            <a:r>
              <a:rPr lang="ja-JP" altLang="en-US" sz="89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iauKai"/>
                <a:ea typeface="BiauKai"/>
                <a:cs typeface="BiauKai"/>
              </a:rPr>
              <a:t>作</a:t>
            </a:r>
            <a:r>
              <a:rPr lang="en-US" altLang="ja-JP" sz="89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iauKai"/>
                <a:ea typeface="BiauKai"/>
                <a:cs typeface="BiauKai"/>
              </a:rPr>
              <a:t> </a:t>
            </a:r>
            <a:r>
              <a:rPr lang="ja-JP" altLang="en-US" sz="89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iauKai"/>
                <a:ea typeface="BiauKai"/>
                <a:cs typeface="BiauKai"/>
              </a:rPr>
              <a:t>主</a:t>
            </a:r>
            <a:r>
              <a:rPr lang="en-US" altLang="ja-JP" sz="89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iauKai"/>
                <a:ea typeface="BiauKai"/>
                <a:cs typeface="BiauKai"/>
              </a:rPr>
              <a:t> </a:t>
            </a:r>
            <a:r>
              <a:rPr lang="ja-JP" altLang="en-US" sz="89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iauKai"/>
                <a:ea typeface="BiauKai"/>
                <a:cs typeface="BiauKai"/>
              </a:rPr>
              <a:t>的</a:t>
            </a:r>
            <a:r>
              <a:rPr lang="en-US" altLang="ja-JP" sz="89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iauKai"/>
                <a:ea typeface="BiauKai"/>
                <a:cs typeface="BiauKai"/>
              </a:rPr>
              <a:t> </a:t>
            </a:r>
            <a:r>
              <a:rPr lang="ja-JP" altLang="en-US" sz="89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iauKai"/>
                <a:ea typeface="BiauKai"/>
                <a:cs typeface="BiauKai"/>
              </a:rPr>
              <a:t>門</a:t>
            </a:r>
            <a:r>
              <a:rPr lang="en-US" altLang="ja-JP" sz="89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iauKai"/>
                <a:ea typeface="BiauKai"/>
                <a:cs typeface="BiauKai"/>
              </a:rPr>
              <a:t> </a:t>
            </a:r>
            <a:r>
              <a:rPr lang="ja-JP" altLang="en-US" sz="89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iauKai"/>
                <a:ea typeface="BiauKai"/>
                <a:cs typeface="BiauKai"/>
              </a:rPr>
              <a:t>徒</a:t>
            </a:r>
            <a:r>
              <a:rPr lang="en-US" altLang="ja-JP" sz="89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iauKai"/>
                <a:ea typeface="BiauKai"/>
                <a:cs typeface="BiauKai"/>
              </a:rPr>
              <a:t> </a:t>
            </a:r>
            <a:r>
              <a:rPr lang="en-US" altLang="ja-JP" sz="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iauKai"/>
                <a:ea typeface="BiauKai"/>
                <a:cs typeface="BiauKai"/>
              </a:rPr>
              <a:t>      </a:t>
            </a:r>
            <a:r>
              <a:rPr lang="en-US" altLang="ja-JP" sz="89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iauKai"/>
                <a:ea typeface="BiauKai"/>
                <a:cs typeface="BiauKai"/>
              </a:rPr>
              <a:t>!</a:t>
            </a:r>
            <a:r>
              <a:rPr lang="en-US" altLang="ja-JP" sz="89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iauKai"/>
                <a:ea typeface="BiauKai"/>
                <a:cs typeface="BiauKai"/>
              </a:rPr>
              <a:t/>
            </a:r>
            <a:br>
              <a:rPr lang="en-US" altLang="ja-JP" sz="89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iauKai"/>
                <a:ea typeface="BiauKai"/>
                <a:cs typeface="BiauKai"/>
              </a:rPr>
            </a:br>
            <a:r>
              <a:rPr lang="en-US" altLang="ja-JP" sz="89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iauKai"/>
                <a:ea typeface="BiauKai"/>
                <a:cs typeface="BiauKai"/>
              </a:rPr>
              <a:t> </a:t>
            </a:r>
            <a:endParaRPr lang="en-US" sz="8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BiauKai"/>
              <a:ea typeface="BiauKai"/>
              <a:cs typeface="BiauKa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5083" y="2063921"/>
            <a:ext cx="8348342" cy="4794079"/>
          </a:xfrm>
          <a:extLst/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altLang="ja-JP" sz="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iauKai"/>
                <a:ea typeface="BiauKai"/>
                <a:cs typeface="BiauKai"/>
              </a:rPr>
              <a:t> </a:t>
            </a:r>
            <a:r>
              <a:rPr lang="en-US" altLang="ja-JP" sz="800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iauKai"/>
                <a:ea typeface="BiauKai"/>
                <a:cs typeface="BiauKai"/>
              </a:rPr>
              <a:t> </a:t>
            </a:r>
            <a:r>
              <a:rPr lang="ja-JP" altLang="en-US" sz="10300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iauKai"/>
                <a:ea typeface="BiauKai"/>
                <a:cs typeface="BiauKai"/>
              </a:rPr>
              <a:t>作</a:t>
            </a:r>
            <a:r>
              <a:rPr lang="en-US" altLang="ja-JP" sz="103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iauKai"/>
                <a:ea typeface="BiauKai"/>
                <a:cs typeface="BiauKai"/>
              </a:rPr>
              <a:t> </a:t>
            </a:r>
            <a:r>
              <a:rPr lang="ja-JP" altLang="en-US" sz="103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iauKai"/>
                <a:ea typeface="BiauKai"/>
                <a:cs typeface="BiauKai"/>
              </a:rPr>
              <a:t>主</a:t>
            </a:r>
            <a:r>
              <a:rPr lang="en-US" altLang="ja-JP" sz="103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iauKai"/>
                <a:ea typeface="BiauKai"/>
                <a:cs typeface="BiauKai"/>
              </a:rPr>
              <a:t> </a:t>
            </a:r>
            <a:r>
              <a:rPr lang="ja-JP" altLang="en-US" sz="103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iauKai"/>
                <a:ea typeface="BiauKai"/>
                <a:cs typeface="BiauKai"/>
              </a:rPr>
              <a:t>的</a:t>
            </a:r>
            <a:r>
              <a:rPr lang="en-US" altLang="ja-JP" sz="103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iauKai"/>
                <a:ea typeface="BiauKai"/>
                <a:cs typeface="BiauKai"/>
              </a:rPr>
              <a:t> </a:t>
            </a:r>
            <a:r>
              <a:rPr lang="ja-JP" altLang="en-US" sz="103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iauKai"/>
                <a:ea typeface="BiauKai"/>
                <a:cs typeface="BiauKai"/>
              </a:rPr>
              <a:t>門</a:t>
            </a:r>
            <a:r>
              <a:rPr lang="en-US" altLang="ja-JP" sz="103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iauKai"/>
                <a:ea typeface="BiauKai"/>
                <a:cs typeface="BiauKai"/>
              </a:rPr>
              <a:t> </a:t>
            </a:r>
            <a:r>
              <a:rPr lang="ja-JP" altLang="en-US" sz="103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iauKai"/>
                <a:ea typeface="BiauKai"/>
                <a:cs typeface="BiauKai"/>
              </a:rPr>
              <a:t>徒</a:t>
            </a:r>
            <a:r>
              <a:rPr lang="en-US" altLang="ja-JP" sz="103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iauKai"/>
                <a:ea typeface="BiauKai"/>
                <a:cs typeface="BiauKai"/>
              </a:rPr>
              <a:t> </a:t>
            </a:r>
            <a:r>
              <a:rPr lang="en-US" altLang="ja-JP" sz="103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iauKai"/>
                <a:ea typeface="BiauKai"/>
                <a:cs typeface="BiauKai"/>
              </a:rPr>
              <a:t>?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altLang="zh-TW" sz="5200" b="1" dirty="0" smtClean="0">
              <a:solidFill>
                <a:schemeClr val="tx1"/>
              </a:solidFill>
              <a:latin typeface="新細明體"/>
              <a:ea typeface="新細明體"/>
              <a:cs typeface="新細明體"/>
            </a:endParaRP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zh-TW" altLang="en-US" sz="5200" b="1" dirty="0" smtClean="0"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為</a:t>
            </a:r>
            <a:r>
              <a:rPr lang="en-US" altLang="zh-TW" sz="5200" b="1" dirty="0" smtClean="0"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sz="5200" b="1" dirty="0" smtClean="0"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什</a:t>
            </a:r>
            <a:r>
              <a:rPr lang="en-US" altLang="zh-TW" sz="5200" b="1" dirty="0" smtClean="0"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sz="5200" b="1" dirty="0" smtClean="0"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麼</a:t>
            </a:r>
            <a:r>
              <a:rPr lang="en-US" altLang="zh-TW" sz="5200" b="1" dirty="0" smtClean="0"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sz="5200" b="1" dirty="0" smtClean="0"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從</a:t>
            </a:r>
            <a:r>
              <a:rPr lang="en-US" altLang="zh-TW" sz="5200" b="1" dirty="0" smtClean="0"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sz="5200" b="1" dirty="0" smtClean="0"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羅</a:t>
            </a:r>
            <a:r>
              <a:rPr lang="en-US" altLang="zh-TW" sz="5200" b="1" dirty="0" smtClean="0"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sz="5200" b="1" dirty="0" smtClean="0"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馬</a:t>
            </a:r>
            <a:r>
              <a:rPr lang="en-US" altLang="zh-TW" sz="5200" b="1" dirty="0" smtClean="0"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sz="5200" b="1" dirty="0" smtClean="0"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書</a:t>
            </a:r>
            <a:r>
              <a:rPr lang="en-US" altLang="zh-TW" sz="5200" b="1" dirty="0" smtClean="0"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sz="5200" b="1" dirty="0" smtClean="0"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到</a:t>
            </a:r>
            <a:r>
              <a:rPr lang="en-US" altLang="zh-TW" sz="5200" b="1" dirty="0" smtClean="0"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sz="5200" b="1" dirty="0" smtClean="0"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啟</a:t>
            </a:r>
            <a:r>
              <a:rPr lang="en-US" altLang="zh-TW" sz="5200" b="1" dirty="0" smtClean="0"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sz="5200" b="1" dirty="0" smtClean="0"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示</a:t>
            </a:r>
            <a:r>
              <a:rPr lang="en-US" altLang="zh-TW" sz="5200" b="1" dirty="0" smtClean="0"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sz="5200" b="1" dirty="0" smtClean="0"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錄</a:t>
            </a:r>
            <a:r>
              <a:rPr lang="en-US" sz="5200" b="1" dirty="0" smtClean="0"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 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altLang="zh-TW" sz="6300" b="1" dirty="0" smtClean="0"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『</a:t>
            </a:r>
            <a:r>
              <a:rPr lang="zh-TW" altLang="en-US" sz="6300" b="1" dirty="0" smtClean="0"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門</a:t>
            </a:r>
            <a:r>
              <a:rPr lang="en-US" altLang="zh-TW" sz="6300" b="1" dirty="0" smtClean="0"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     </a:t>
            </a:r>
            <a:r>
              <a:rPr lang="zh-TW" altLang="en-US" sz="6300" b="1" dirty="0" smtClean="0"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徒</a:t>
            </a:r>
            <a:r>
              <a:rPr lang="en-US" altLang="zh-TW" sz="6300" b="1" dirty="0" smtClean="0"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』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zh-TW" altLang="en-US" sz="5200" b="1" dirty="0" smtClean="0"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這</a:t>
            </a:r>
            <a:r>
              <a:rPr lang="en-US" altLang="zh-TW" sz="5200" b="1" dirty="0" smtClean="0"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  </a:t>
            </a:r>
            <a:r>
              <a:rPr lang="zh-TW" altLang="en-US" sz="5200" b="1" dirty="0" smtClean="0"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個</a:t>
            </a:r>
            <a:r>
              <a:rPr lang="en-US" altLang="zh-TW" sz="5200" b="1" dirty="0" smtClean="0"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  </a:t>
            </a:r>
            <a:r>
              <a:rPr lang="zh-TW" altLang="en-US" sz="5200" b="1" dirty="0" smtClean="0"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詞</a:t>
            </a:r>
            <a:r>
              <a:rPr lang="en-US" altLang="zh-TW" sz="5200" b="1" dirty="0" smtClean="0"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  </a:t>
            </a:r>
            <a:r>
              <a:rPr lang="zh-TW" altLang="en-US" sz="5200" b="1" dirty="0" smtClean="0"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再</a:t>
            </a:r>
            <a:r>
              <a:rPr lang="en-US" altLang="zh-TW" sz="5200" b="1" dirty="0" smtClean="0"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  </a:t>
            </a:r>
            <a:r>
              <a:rPr lang="zh-TW" altLang="en-US" sz="5200" b="1" dirty="0" smtClean="0"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也</a:t>
            </a:r>
            <a:r>
              <a:rPr lang="en-US" altLang="zh-TW" sz="5200" b="1" dirty="0" smtClean="0"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  </a:t>
            </a:r>
            <a:r>
              <a:rPr lang="zh-TW" altLang="en-US" sz="5200" b="1" dirty="0" smtClean="0"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沒</a:t>
            </a:r>
            <a:r>
              <a:rPr lang="en-US" altLang="zh-TW" sz="5200" b="1" dirty="0" smtClean="0"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  </a:t>
            </a:r>
            <a:r>
              <a:rPr lang="zh-TW" altLang="en-US" sz="5200" b="1" dirty="0" smtClean="0"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有</a:t>
            </a:r>
            <a:r>
              <a:rPr lang="en-US" altLang="zh-TW" sz="5200" b="1" dirty="0" smtClean="0"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  </a:t>
            </a:r>
            <a:r>
              <a:rPr lang="zh-TW" altLang="en-US" sz="5200" b="1" dirty="0" smtClean="0"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出</a:t>
            </a:r>
            <a:r>
              <a:rPr lang="en-US" altLang="zh-TW" sz="5200" b="1" dirty="0" smtClean="0"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  </a:t>
            </a:r>
            <a:r>
              <a:rPr lang="zh-TW" altLang="en-US" sz="5200" b="1" dirty="0" smtClean="0"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現</a:t>
            </a:r>
            <a:r>
              <a:rPr lang="en-US" altLang="zh-TW" sz="5200" b="1" dirty="0" smtClean="0"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  </a:t>
            </a:r>
            <a:r>
              <a:rPr lang="zh-TW" altLang="en-US" sz="5200" b="1" dirty="0" smtClean="0"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過</a:t>
            </a:r>
            <a:r>
              <a:rPr lang="en-US" altLang="zh-TW" sz="5200" b="1" dirty="0" smtClean="0"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 </a:t>
            </a:r>
            <a:endParaRPr lang="en-US" sz="5200" dirty="0" smtClean="0">
              <a:solidFill>
                <a:schemeClr val="tx1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新細明體"/>
              <a:ea typeface="新細明體"/>
              <a:cs typeface="新細明體"/>
            </a:endParaRP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altLang="ja-JP" sz="8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iauKai"/>
                <a:ea typeface="BiauKai"/>
                <a:cs typeface="BiauKai"/>
              </a:rPr>
              <a:t> </a:t>
            </a:r>
            <a:r>
              <a:rPr lang="en-US" sz="6000" b="1" dirty="0" smtClean="0">
                <a:solidFill>
                  <a:srgbClr val="FF0000"/>
                </a:solidFill>
                <a:latin typeface="新細明體"/>
                <a:ea typeface="新細明體"/>
                <a:cs typeface="新細明體"/>
              </a:rPr>
              <a:t> </a:t>
            </a:r>
            <a:r>
              <a:rPr lang="en-US" sz="4400" dirty="0" smtClean="0">
                <a:ea typeface="+mn-ea"/>
                <a:cs typeface="+mn-cs"/>
              </a:rPr>
              <a:t>新</a:t>
            </a:r>
            <a:r>
              <a:rPr lang="ja-JP" altLang="en-US" sz="4400" dirty="0" smtClean="0">
                <a:ea typeface="+mn-ea"/>
                <a:cs typeface="+mn-cs"/>
              </a:rPr>
              <a:t>約</a:t>
            </a:r>
            <a:r>
              <a:rPr lang="en-US" altLang="ja-JP" sz="4400" dirty="0" smtClean="0">
                <a:ea typeface="+mn-ea"/>
                <a:cs typeface="+mn-cs"/>
              </a:rPr>
              <a:t> : </a:t>
            </a:r>
            <a:r>
              <a:rPr lang="en-US" sz="6000" b="1" dirty="0" smtClean="0">
                <a:solidFill>
                  <a:srgbClr val="FF0000"/>
                </a:solidFill>
                <a:latin typeface="新細明體"/>
                <a:ea typeface="新細明體"/>
                <a:cs typeface="新細明體"/>
              </a:rPr>
              <a:t>335</a:t>
            </a:r>
            <a:r>
              <a:rPr lang="zh-TW" altLang="en-US" sz="6000" b="1" dirty="0">
                <a:solidFill>
                  <a:srgbClr val="FF0000"/>
                </a:solidFill>
                <a:latin typeface="新細明體"/>
                <a:ea typeface="+mn-ea"/>
                <a:cs typeface="新細明體"/>
              </a:rPr>
              <a:t>次</a:t>
            </a:r>
            <a:r>
              <a:rPr lang="en-US" sz="6000" b="1" dirty="0" smtClean="0">
                <a:solidFill>
                  <a:srgbClr val="FF0000"/>
                </a:solidFill>
                <a:latin typeface="新細明體"/>
                <a:ea typeface="新細明體"/>
                <a:cs typeface="新細明體"/>
              </a:rPr>
              <a:t>;    </a:t>
            </a:r>
            <a:r>
              <a:rPr lang="zh-CHT" altLang="en-US" sz="4400" dirty="0" smtClean="0">
                <a:ea typeface="+mn-ea"/>
                <a:cs typeface="+mn-cs"/>
              </a:rPr>
              <a:t>舊</a:t>
            </a:r>
            <a:r>
              <a:rPr lang="ja-JP" altLang="en-US" sz="4400" dirty="0" smtClean="0">
                <a:ea typeface="+mn-ea"/>
                <a:cs typeface="+mn-cs"/>
              </a:rPr>
              <a:t>約</a:t>
            </a:r>
            <a:r>
              <a:rPr lang="en-US" altLang="ja-JP" sz="4400" dirty="0" smtClean="0">
                <a:ea typeface="+mn-ea"/>
                <a:cs typeface="+mn-cs"/>
              </a:rPr>
              <a:t> : </a:t>
            </a:r>
            <a:r>
              <a:rPr lang="en-US" sz="6000" b="1" dirty="0" smtClean="0">
                <a:solidFill>
                  <a:srgbClr val="FF0000"/>
                </a:solidFill>
                <a:latin typeface="新細明體"/>
                <a:ea typeface="新細明體"/>
                <a:cs typeface="新細明體"/>
              </a:rPr>
              <a:t>13</a:t>
            </a:r>
            <a:r>
              <a:rPr lang="zh-TW" altLang="en-US" sz="6000" b="1" dirty="0" smtClean="0">
                <a:solidFill>
                  <a:srgbClr val="FF0000"/>
                </a:solidFill>
                <a:latin typeface="新細明體"/>
                <a:ea typeface="+mn-ea"/>
                <a:cs typeface="新細明體"/>
              </a:rPr>
              <a:t>次</a:t>
            </a:r>
            <a:r>
              <a:rPr lang="en-US" sz="6000" b="1" dirty="0" smtClean="0">
                <a:solidFill>
                  <a:srgbClr val="FF0000"/>
                </a:solidFill>
                <a:latin typeface="新細明體"/>
                <a:ea typeface="新細明體"/>
                <a:cs typeface="新細明體"/>
              </a:rPr>
              <a:t> </a:t>
            </a:r>
            <a:r>
              <a:rPr lang="en-US" sz="6000" b="1" dirty="0">
                <a:solidFill>
                  <a:srgbClr val="FF0000"/>
                </a:solidFill>
                <a:latin typeface="新細明體"/>
                <a:ea typeface="新細明體"/>
                <a:cs typeface="新細明體"/>
              </a:rPr>
              <a:t> 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sz="8000" b="1" dirty="0">
              <a:solidFill>
                <a:schemeClr val="tx1"/>
              </a:solidFill>
              <a:latin typeface="BiauKai"/>
              <a:ea typeface="BiauKai"/>
              <a:cs typeface="BiauKai"/>
            </a:endParaRPr>
          </a:p>
        </p:txBody>
      </p:sp>
    </p:spTree>
    <p:extLst>
      <p:ext uri="{BB962C8B-B14F-4D97-AF65-F5344CB8AC3E}">
        <p14:creationId xmlns:p14="http://schemas.microsoft.com/office/powerpoint/2010/main" val="2663208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4000" b="1">
                <a:solidFill>
                  <a:srgbClr val="0000FF"/>
                </a:solidFill>
                <a:latin typeface="新細明體" charset="0"/>
                <a:ea typeface="新細明體" charset="0"/>
                <a:cs typeface="新細明體" charset="0"/>
              </a:rPr>
              <a:t>使</a:t>
            </a:r>
            <a:r>
              <a:rPr lang="en-US" altLang="zh-TW" sz="4000" b="1">
                <a:solidFill>
                  <a:srgbClr val="0000FF"/>
                </a:solidFill>
                <a:latin typeface="新細明體" charset="0"/>
                <a:ea typeface="新細明體" charset="0"/>
                <a:cs typeface="新細明體" charset="0"/>
              </a:rPr>
              <a:t> </a:t>
            </a:r>
            <a:r>
              <a:rPr lang="zh-TW" altLang="en-US" sz="4000" b="1">
                <a:solidFill>
                  <a:srgbClr val="0000FF"/>
                </a:solidFill>
                <a:latin typeface="新細明體" charset="0"/>
                <a:ea typeface="新細明體" charset="0"/>
                <a:cs typeface="新細明體" charset="0"/>
              </a:rPr>
              <a:t>徒</a:t>
            </a:r>
            <a:r>
              <a:rPr lang="en-US" altLang="zh-TW" sz="4000" b="1">
                <a:solidFill>
                  <a:srgbClr val="0000FF"/>
                </a:solidFill>
                <a:latin typeface="新細明體" charset="0"/>
                <a:ea typeface="新細明體" charset="0"/>
                <a:cs typeface="新細明體" charset="0"/>
              </a:rPr>
              <a:t> </a:t>
            </a:r>
            <a:r>
              <a:rPr lang="zh-TW" altLang="en-US" sz="4000" b="1">
                <a:solidFill>
                  <a:srgbClr val="0000FF"/>
                </a:solidFill>
                <a:latin typeface="新細明體" charset="0"/>
                <a:ea typeface="新細明體" charset="0"/>
                <a:cs typeface="新細明體" charset="0"/>
              </a:rPr>
              <a:t>行</a:t>
            </a:r>
            <a:r>
              <a:rPr lang="en-US" altLang="zh-TW" sz="4000" b="1">
                <a:solidFill>
                  <a:srgbClr val="0000FF"/>
                </a:solidFill>
                <a:latin typeface="新細明體" charset="0"/>
                <a:ea typeface="新細明體" charset="0"/>
                <a:cs typeface="新細明體" charset="0"/>
              </a:rPr>
              <a:t> </a:t>
            </a:r>
            <a:r>
              <a:rPr lang="zh-TW" altLang="en-US" sz="4000" b="1">
                <a:solidFill>
                  <a:srgbClr val="0000FF"/>
                </a:solidFill>
                <a:latin typeface="新細明體" charset="0"/>
                <a:ea typeface="新細明體" charset="0"/>
                <a:cs typeface="新細明體" charset="0"/>
              </a:rPr>
              <a:t>傳</a:t>
            </a:r>
            <a:r>
              <a:rPr lang="en-US" altLang="zh-TW" sz="4000" b="1">
                <a:solidFill>
                  <a:srgbClr val="0000FF"/>
                </a:solidFill>
                <a:latin typeface="新細明體" charset="0"/>
                <a:ea typeface="新細明體" charset="0"/>
                <a:cs typeface="新細明體" charset="0"/>
              </a:rPr>
              <a:t> </a:t>
            </a:r>
            <a:r>
              <a:rPr lang="zh-TW" altLang="en-US" sz="4000" b="1">
                <a:solidFill>
                  <a:srgbClr val="0000FF"/>
                </a:solidFill>
                <a:latin typeface="新細明體" charset="0"/>
                <a:ea typeface="新細明體" charset="0"/>
                <a:cs typeface="新細明體" charset="0"/>
              </a:rPr>
              <a:t>二</a:t>
            </a:r>
            <a:r>
              <a:rPr lang="en-US" altLang="zh-TW" sz="4000" b="1">
                <a:solidFill>
                  <a:srgbClr val="0000FF"/>
                </a:solidFill>
                <a:latin typeface="新細明體" charset="0"/>
                <a:ea typeface="新細明體" charset="0"/>
                <a:cs typeface="新細明體" charset="0"/>
              </a:rPr>
              <a:t> </a:t>
            </a:r>
            <a:r>
              <a:rPr lang="zh-TW" altLang="en-US" sz="4000" b="1">
                <a:solidFill>
                  <a:srgbClr val="0000FF"/>
                </a:solidFill>
                <a:latin typeface="新細明體" charset="0"/>
                <a:ea typeface="新細明體" charset="0"/>
                <a:cs typeface="新細明體" charset="0"/>
              </a:rPr>
              <a:t>章</a:t>
            </a:r>
            <a:r>
              <a:rPr lang="en-US" altLang="zh-TW" sz="4000" b="1">
                <a:solidFill>
                  <a:srgbClr val="0000FF"/>
                </a:solidFill>
                <a:latin typeface="新細明體" charset="0"/>
                <a:ea typeface="新細明體" charset="0"/>
                <a:cs typeface="新細明體" charset="0"/>
              </a:rPr>
              <a:t> </a:t>
            </a:r>
            <a:r>
              <a:rPr lang="en-US" altLang="ja-JP" sz="4000" b="1">
                <a:solidFill>
                  <a:srgbClr val="0000FF"/>
                </a:solidFill>
                <a:latin typeface="新細明體" charset="0"/>
                <a:ea typeface="新細明體" charset="0"/>
                <a:cs typeface="新細明體" charset="0"/>
              </a:rPr>
              <a:t>41 </a:t>
            </a:r>
            <a:r>
              <a:rPr lang="zh-TW" altLang="en-US" sz="4000" b="1">
                <a:solidFill>
                  <a:srgbClr val="0000FF"/>
                </a:solidFill>
                <a:latin typeface="新細明體" charset="0"/>
                <a:ea typeface="新細明體" charset="0"/>
                <a:cs typeface="新細明體" charset="0"/>
              </a:rPr>
              <a:t>節</a:t>
            </a:r>
            <a:r>
              <a:rPr lang="en-US" altLang="ja-JP" sz="4000" b="1">
                <a:solidFill>
                  <a:srgbClr val="0000FF"/>
                </a:solidFill>
                <a:latin typeface="新細明體" charset="0"/>
                <a:ea typeface="新細明體" charset="0"/>
                <a:cs typeface="新細明體" charset="0"/>
              </a:rPr>
              <a:t> </a:t>
            </a:r>
            <a:endParaRPr lang="en-US" sz="4000" b="1">
              <a:solidFill>
                <a:srgbClr val="0000FF"/>
              </a:solidFill>
              <a:latin typeface="新細明體" charset="0"/>
              <a:ea typeface="新細明體" charset="0"/>
              <a:cs typeface="新細明體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xtLst/>
        </p:spPr>
        <p:txBody>
          <a:bodyPr rtlCol="0">
            <a:normAutofit lnSpcReduction="10000"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zh-TW" altLang="en-US" sz="4800" b="1" dirty="0" smtClean="0">
                <a:solidFill>
                  <a:srgbClr val="0000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於</a:t>
            </a:r>
            <a:r>
              <a:rPr lang="en-US" altLang="zh-TW" sz="4800" b="1" dirty="0" smtClean="0">
                <a:solidFill>
                  <a:srgbClr val="0000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sz="4800" b="1" dirty="0" smtClean="0">
                <a:solidFill>
                  <a:srgbClr val="0000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是</a:t>
            </a:r>
            <a:r>
              <a:rPr lang="en-US" altLang="zh-TW" sz="4800" b="1" dirty="0" smtClean="0">
                <a:solidFill>
                  <a:srgbClr val="0000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sz="4800" b="1" dirty="0" smtClean="0">
                <a:solidFill>
                  <a:srgbClr val="0000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領</a:t>
            </a:r>
            <a:r>
              <a:rPr lang="en-US" altLang="zh-TW" sz="4800" b="1" dirty="0" smtClean="0">
                <a:solidFill>
                  <a:srgbClr val="0000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sz="4800" b="1" dirty="0" smtClean="0">
                <a:solidFill>
                  <a:srgbClr val="0000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受</a:t>
            </a:r>
            <a:r>
              <a:rPr lang="en-US" altLang="zh-TW" sz="4800" b="1" dirty="0" smtClean="0">
                <a:solidFill>
                  <a:srgbClr val="0000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sz="4800" b="1" dirty="0" smtClean="0">
                <a:solidFill>
                  <a:srgbClr val="0000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他</a:t>
            </a:r>
            <a:r>
              <a:rPr lang="en-US" altLang="zh-TW" sz="4800" b="1" dirty="0" smtClean="0">
                <a:solidFill>
                  <a:srgbClr val="0000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sz="4800" b="1" dirty="0" smtClean="0">
                <a:solidFill>
                  <a:srgbClr val="0000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話</a:t>
            </a:r>
            <a:r>
              <a:rPr lang="en-US" altLang="zh-TW" sz="4800" b="1" dirty="0" smtClean="0">
                <a:solidFill>
                  <a:srgbClr val="0000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sz="4800" b="1" dirty="0" smtClean="0">
                <a:solidFill>
                  <a:srgbClr val="0000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的</a:t>
            </a:r>
            <a:r>
              <a:rPr lang="en-US" altLang="zh-TW" sz="4800" b="1" dirty="0" smtClean="0">
                <a:solidFill>
                  <a:srgbClr val="0000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sz="4800" b="1" dirty="0" smtClean="0">
                <a:solidFill>
                  <a:srgbClr val="0000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人</a:t>
            </a:r>
            <a:endParaRPr lang="en-US" altLang="zh-TW" sz="4800" b="1" dirty="0" smtClean="0">
              <a:solidFill>
                <a:srgbClr val="0000FF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  <a:latin typeface="新細明體"/>
              <a:ea typeface="新細明體"/>
              <a:cs typeface="新細明體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zh-TW" altLang="en-US" sz="4800" b="1" dirty="0" smtClean="0">
                <a:solidFill>
                  <a:srgbClr val="0000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就</a:t>
            </a:r>
            <a:r>
              <a:rPr lang="en-US" altLang="zh-TW" sz="4800" b="1" dirty="0" smtClean="0">
                <a:solidFill>
                  <a:srgbClr val="0000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sz="4800" b="1" dirty="0" smtClean="0">
                <a:solidFill>
                  <a:srgbClr val="0000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受</a:t>
            </a:r>
            <a:r>
              <a:rPr lang="en-US" altLang="zh-TW" sz="4800" b="1" dirty="0" smtClean="0">
                <a:solidFill>
                  <a:srgbClr val="0000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sz="4800" b="1" dirty="0" smtClean="0">
                <a:solidFill>
                  <a:srgbClr val="0000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了</a:t>
            </a:r>
            <a:r>
              <a:rPr lang="en-US" altLang="zh-TW" sz="4800" b="1" dirty="0" smtClean="0">
                <a:solidFill>
                  <a:srgbClr val="0000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sz="4800" b="1" dirty="0" smtClean="0">
                <a:solidFill>
                  <a:srgbClr val="0000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洗</a:t>
            </a:r>
            <a:endParaRPr lang="en-US" altLang="zh-TW" sz="4800" b="1" dirty="0" smtClean="0">
              <a:solidFill>
                <a:srgbClr val="0000FF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  <a:latin typeface="新細明體"/>
              <a:ea typeface="新細明體"/>
              <a:cs typeface="新細明體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zh-TW" altLang="en-US" sz="4800" b="1" dirty="0" smtClean="0">
                <a:solidFill>
                  <a:srgbClr val="0000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那</a:t>
            </a:r>
            <a:r>
              <a:rPr lang="en-US" altLang="zh-TW" sz="4800" b="1" dirty="0" smtClean="0">
                <a:solidFill>
                  <a:srgbClr val="0000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sz="4800" b="1" dirty="0" smtClean="0">
                <a:solidFill>
                  <a:srgbClr val="0000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一</a:t>
            </a:r>
            <a:r>
              <a:rPr lang="en-US" altLang="zh-TW" sz="4800" b="1" dirty="0" smtClean="0">
                <a:solidFill>
                  <a:srgbClr val="0000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sz="4800" b="1" dirty="0" smtClean="0">
                <a:solidFill>
                  <a:srgbClr val="0000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天</a:t>
            </a:r>
            <a:endParaRPr lang="en-US" altLang="zh-TW" sz="4800" b="1" dirty="0" smtClean="0">
              <a:solidFill>
                <a:srgbClr val="0000FF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  <a:latin typeface="新細明體"/>
              <a:ea typeface="新細明體"/>
              <a:cs typeface="新細明體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zh-TW" altLang="en-US" sz="6000" b="1" dirty="0" smtClean="0">
                <a:solidFill>
                  <a:srgbClr val="FF00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門</a:t>
            </a:r>
            <a:r>
              <a:rPr lang="en-US" altLang="zh-TW" sz="6000" b="1" dirty="0" smtClean="0">
                <a:solidFill>
                  <a:srgbClr val="FF00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   </a:t>
            </a:r>
            <a:r>
              <a:rPr lang="zh-TW" altLang="en-US" sz="6000" b="1" dirty="0" smtClean="0">
                <a:solidFill>
                  <a:srgbClr val="FF00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徒</a:t>
            </a:r>
            <a:r>
              <a:rPr lang="en-US" altLang="zh-TW" sz="6000" b="1" dirty="0" smtClean="0">
                <a:solidFill>
                  <a:srgbClr val="0000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 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zh-TW" altLang="en-US" sz="4800" b="1" dirty="0" smtClean="0">
                <a:solidFill>
                  <a:srgbClr val="0000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約</a:t>
            </a:r>
            <a:r>
              <a:rPr lang="en-US" altLang="zh-TW" sz="4800" b="1" dirty="0" smtClean="0">
                <a:solidFill>
                  <a:srgbClr val="0000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sz="4800" b="1" dirty="0" smtClean="0">
                <a:solidFill>
                  <a:srgbClr val="0000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添</a:t>
            </a:r>
            <a:r>
              <a:rPr lang="en-US" altLang="zh-TW" sz="4800" b="1" dirty="0" smtClean="0">
                <a:solidFill>
                  <a:srgbClr val="0000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sz="4800" b="1" dirty="0" smtClean="0">
                <a:solidFill>
                  <a:srgbClr val="0000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了</a:t>
            </a:r>
            <a:r>
              <a:rPr lang="en-US" altLang="zh-TW" sz="4800" b="1" dirty="0" smtClean="0">
                <a:solidFill>
                  <a:srgbClr val="0000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sz="4800" b="1" dirty="0" smtClean="0">
                <a:solidFill>
                  <a:srgbClr val="0000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三</a:t>
            </a:r>
            <a:r>
              <a:rPr lang="en-US" altLang="zh-TW" sz="4800" b="1" dirty="0" smtClean="0">
                <a:solidFill>
                  <a:srgbClr val="0000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sz="4800" b="1" dirty="0" smtClean="0">
                <a:solidFill>
                  <a:srgbClr val="0000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千</a:t>
            </a:r>
            <a:r>
              <a:rPr lang="en-US" altLang="zh-TW" sz="4800" b="1" dirty="0" smtClean="0">
                <a:solidFill>
                  <a:srgbClr val="0000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sz="4800" b="1" dirty="0" smtClean="0">
                <a:solidFill>
                  <a:srgbClr val="0000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人</a:t>
            </a:r>
            <a:endParaRPr lang="en-US" sz="4800" b="1" dirty="0">
              <a:solidFill>
                <a:srgbClr val="0000FF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  <a:latin typeface="新細明體"/>
              <a:ea typeface="新細明體"/>
              <a:cs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34413365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67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ea typeface="+mj-ea"/>
                <a:cs typeface="+mj-cs"/>
              </a:rPr>
              <a:t> </a:t>
            </a:r>
            <a:r>
              <a:rPr lang="en-US" sz="3100" b="1" dirty="0" smtClean="0">
                <a:latin typeface="新細明體"/>
                <a:ea typeface="新細明體"/>
                <a:cs typeface="新細明體"/>
              </a:rPr>
              <a:t>使 </a:t>
            </a:r>
            <a:r>
              <a:rPr lang="zh-TW" altLang="en-US" sz="3100" b="1" dirty="0" smtClean="0">
                <a:latin typeface="新細明體"/>
                <a:ea typeface="新細明體"/>
                <a:cs typeface="新細明體"/>
              </a:rPr>
              <a:t>徒</a:t>
            </a:r>
            <a:r>
              <a:rPr lang="en-US" altLang="zh-TW" sz="3100" b="1" dirty="0" smtClean="0">
                <a:latin typeface="新細明體"/>
                <a:ea typeface="新細明體"/>
                <a:cs typeface="新細明體"/>
              </a:rPr>
              <a:t> </a:t>
            </a:r>
            <a:r>
              <a:rPr lang="en-US" sz="3100" b="1" dirty="0" smtClean="0">
                <a:latin typeface="新細明體"/>
                <a:ea typeface="新細明體"/>
                <a:cs typeface="新細明體"/>
              </a:rPr>
              <a:t>行 </a:t>
            </a:r>
            <a:r>
              <a:rPr lang="zh-CHT" altLang="en-US" sz="3100" b="1" dirty="0" smtClean="0">
                <a:latin typeface="新細明體"/>
                <a:ea typeface="新細明體"/>
                <a:cs typeface="新細明體"/>
              </a:rPr>
              <a:t>傳</a:t>
            </a:r>
            <a:r>
              <a:rPr lang="en-US" altLang="zh-CHT" sz="3100" b="1" dirty="0" smtClean="0"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sz="3100" b="1" dirty="0" smtClean="0">
                <a:latin typeface="新細明體"/>
                <a:ea typeface="新細明體"/>
                <a:cs typeface="新細明體"/>
              </a:rPr>
              <a:t>十</a:t>
            </a:r>
            <a:r>
              <a:rPr lang="en-US" altLang="zh-TW" sz="3100" b="1" dirty="0" smtClean="0"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sz="3100" b="1" dirty="0" smtClean="0">
                <a:latin typeface="新細明體"/>
                <a:ea typeface="新細明體"/>
                <a:cs typeface="新細明體"/>
              </a:rPr>
              <a:t>一</a:t>
            </a:r>
            <a:r>
              <a:rPr lang="en-US" altLang="zh-TW" sz="3100" b="1" dirty="0" smtClean="0">
                <a:latin typeface="新細明體"/>
                <a:ea typeface="新細明體"/>
                <a:cs typeface="新細明體"/>
              </a:rPr>
              <a:t> </a:t>
            </a:r>
            <a:r>
              <a:rPr lang="en-US" sz="3100" b="1" dirty="0" smtClean="0">
                <a:latin typeface="新細明體"/>
                <a:ea typeface="新細明體"/>
                <a:cs typeface="新細明體"/>
              </a:rPr>
              <a:t>章 25-26 </a:t>
            </a:r>
            <a:r>
              <a:rPr lang="zh-CHT" altLang="en-US" sz="3100" b="1" dirty="0" smtClean="0">
                <a:latin typeface="新細明體"/>
                <a:ea typeface="新細明體"/>
                <a:cs typeface="新細明體"/>
              </a:rPr>
              <a:t>節</a:t>
            </a:r>
            <a:r>
              <a:rPr lang="en-US" sz="3100" b="1" dirty="0" smtClean="0">
                <a:latin typeface="新細明體"/>
                <a:ea typeface="新細明體"/>
                <a:cs typeface="新細明體"/>
              </a:rPr>
              <a:t> </a:t>
            </a:r>
            <a:endParaRPr lang="en-US" sz="3100" b="1" dirty="0">
              <a:latin typeface="新細明體"/>
              <a:ea typeface="新細明體"/>
              <a:cs typeface="新細明體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89000"/>
            <a:ext cx="8229600" cy="5598583"/>
          </a:xfrm>
          <a:extLst/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zh-TW" altLang="en-US" b="1" dirty="0" smtClean="0">
                <a:latin typeface="新細明體"/>
                <a:ea typeface="新細明體"/>
                <a:cs typeface="新細明體"/>
              </a:rPr>
              <a:t>他</a:t>
            </a:r>
            <a:r>
              <a:rPr lang="en-US" altLang="zh-TW" sz="2400" b="1" dirty="0" smtClean="0">
                <a:latin typeface="新細明體"/>
                <a:ea typeface="新細明體"/>
                <a:cs typeface="新細明體"/>
              </a:rPr>
              <a:t>(</a:t>
            </a:r>
            <a:r>
              <a:rPr lang="zh-TW" altLang="en-US" sz="2400" b="1" dirty="0">
                <a:latin typeface="新細明體"/>
                <a:ea typeface="新細明體"/>
                <a:cs typeface="新細明體"/>
              </a:rPr>
              <a:t>巴拿</a:t>
            </a:r>
            <a:r>
              <a:rPr lang="zh-TW" altLang="en-US" sz="2400" b="1" dirty="0" smtClean="0">
                <a:latin typeface="新細明體"/>
                <a:ea typeface="新細明體"/>
                <a:cs typeface="新細明體"/>
              </a:rPr>
              <a:t>巴</a:t>
            </a:r>
            <a:r>
              <a:rPr lang="en-US" altLang="zh-TW" sz="2400" b="1" dirty="0" smtClean="0">
                <a:latin typeface="新細明體"/>
                <a:ea typeface="新細明體"/>
                <a:cs typeface="新細明體"/>
              </a:rPr>
              <a:t>)</a:t>
            </a:r>
            <a:r>
              <a:rPr lang="zh-TW" altLang="en-US" b="1" dirty="0" smtClean="0">
                <a:latin typeface="新細明體"/>
                <a:ea typeface="新細明體"/>
                <a:cs typeface="新細明體"/>
              </a:rPr>
              <a:t>又往大數去找掃</a:t>
            </a:r>
            <a:r>
              <a:rPr lang="zh-TW" altLang="en-US" b="1" dirty="0">
                <a:latin typeface="新細明體"/>
                <a:ea typeface="新細明體"/>
                <a:cs typeface="新細明體"/>
              </a:rPr>
              <a:t>羅，</a:t>
            </a:r>
            <a:r>
              <a:rPr lang="zh-TW" altLang="en-US" b="1" dirty="0" smtClean="0">
                <a:latin typeface="新細明體"/>
                <a:ea typeface="新細明體"/>
                <a:cs typeface="新細明體"/>
              </a:rPr>
              <a:t>找</a:t>
            </a:r>
            <a:r>
              <a:rPr lang="en-US" b="1" dirty="0" smtClean="0">
                <a:latin typeface="新細明體"/>
                <a:ea typeface="新細明體"/>
                <a:cs typeface="新細明體"/>
              </a:rPr>
              <a:t>著</a:t>
            </a:r>
            <a:r>
              <a:rPr lang="zh-TW" altLang="en-US" b="1" dirty="0">
                <a:latin typeface="新細明體"/>
                <a:ea typeface="新細明體"/>
                <a:cs typeface="新細明體"/>
              </a:rPr>
              <a:t>了，就帶</a:t>
            </a:r>
            <a:r>
              <a:rPr lang="zh-TW" altLang="en-US" b="1" dirty="0" smtClean="0">
                <a:latin typeface="新細明體"/>
                <a:ea typeface="新細明體"/>
                <a:cs typeface="新細明體"/>
              </a:rPr>
              <a:t>他</a:t>
            </a:r>
            <a:endParaRPr lang="en-US" altLang="zh-TW" b="1" dirty="0" smtClean="0">
              <a:latin typeface="新細明體"/>
              <a:ea typeface="新細明體"/>
              <a:cs typeface="新細明體"/>
            </a:endParaRPr>
          </a:p>
          <a:p>
            <a:pPr marL="0" indent="0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zh-TW" altLang="en-US" b="1" dirty="0" smtClean="0">
                <a:latin typeface="新細明體"/>
                <a:ea typeface="新細明體"/>
                <a:cs typeface="新細明體"/>
              </a:rPr>
              <a:t>到安提阿去</a:t>
            </a:r>
            <a:r>
              <a:rPr lang="zh-TW" altLang="en-US" b="1" dirty="0">
                <a:latin typeface="新細明體"/>
                <a:ea typeface="新細明體"/>
                <a:cs typeface="新細明體"/>
              </a:rPr>
              <a:t>。他們足有</a:t>
            </a:r>
            <a:r>
              <a:rPr lang="zh-TW" altLang="en-US" b="1" dirty="0" smtClean="0">
                <a:latin typeface="新細明體"/>
                <a:ea typeface="新細明體"/>
                <a:cs typeface="新細明體"/>
              </a:rPr>
              <a:t>一年的工夫和教會一</a:t>
            </a:r>
            <a:endParaRPr lang="en-US" altLang="zh-TW" b="1" dirty="0" smtClean="0">
              <a:latin typeface="新細明體"/>
              <a:ea typeface="新細明體"/>
              <a:cs typeface="新細明體"/>
            </a:endParaRPr>
          </a:p>
          <a:p>
            <a:pPr marL="0" indent="0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zh-TW" altLang="en-US" b="1" dirty="0" smtClean="0">
                <a:latin typeface="新細明體"/>
                <a:ea typeface="新細明體"/>
                <a:cs typeface="新細明體"/>
              </a:rPr>
              <a:t>同聚集</a:t>
            </a:r>
            <a:r>
              <a:rPr lang="zh-TW" altLang="en-US" b="1" dirty="0">
                <a:latin typeface="新細明體"/>
                <a:ea typeface="新細明體"/>
                <a:cs typeface="新細明體"/>
              </a:rPr>
              <a:t>，教訓了許多人</a:t>
            </a:r>
            <a:r>
              <a:rPr lang="zh-TW" altLang="en-US" b="1" dirty="0" smtClean="0">
                <a:latin typeface="新細明體"/>
                <a:ea typeface="新細明體"/>
                <a:cs typeface="新細明體"/>
              </a:rPr>
              <a:t>。</a:t>
            </a:r>
            <a:endParaRPr lang="en-US" altLang="zh-TW" b="1" dirty="0" smtClean="0">
              <a:latin typeface="新細明體"/>
              <a:ea typeface="新細明體"/>
              <a:cs typeface="新細明體"/>
            </a:endParaRPr>
          </a:p>
          <a:p>
            <a:pPr marL="0" indent="0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zh-TW" altLang="en-US" b="1" dirty="0" smtClean="0">
                <a:latin typeface="新細明體"/>
                <a:ea typeface="新細明體"/>
                <a:cs typeface="新細明體"/>
              </a:rPr>
              <a:t>「</a:t>
            </a:r>
            <a:r>
              <a:rPr lang="zh-TW" altLang="en-US" b="1" dirty="0" smtClean="0">
                <a:solidFill>
                  <a:srgbClr val="FF0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門</a:t>
            </a:r>
            <a:r>
              <a:rPr lang="en-US" altLang="zh-TW" b="1" dirty="0" smtClean="0">
                <a:solidFill>
                  <a:srgbClr val="FF0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b="1" dirty="0" smtClean="0">
                <a:solidFill>
                  <a:srgbClr val="FF0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徒</a:t>
            </a:r>
            <a:r>
              <a:rPr lang="zh-TW" altLang="en-US" b="1" dirty="0">
                <a:latin typeface="新細明體"/>
                <a:ea typeface="新細明體"/>
                <a:cs typeface="新細明體"/>
              </a:rPr>
              <a:t>」稱為「</a:t>
            </a:r>
            <a:r>
              <a:rPr lang="zh-TW" altLang="en-US" b="1" dirty="0" smtClean="0">
                <a:solidFill>
                  <a:srgbClr val="FF0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基</a:t>
            </a:r>
            <a:r>
              <a:rPr lang="en-US" altLang="zh-TW" b="1" dirty="0" smtClean="0">
                <a:solidFill>
                  <a:srgbClr val="FF0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b="1" dirty="0" smtClean="0">
                <a:solidFill>
                  <a:srgbClr val="FF0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督</a:t>
            </a:r>
            <a:r>
              <a:rPr lang="en-US" altLang="zh-TW" b="1" dirty="0" smtClean="0">
                <a:solidFill>
                  <a:srgbClr val="FF0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b="1" dirty="0" smtClean="0">
                <a:solidFill>
                  <a:srgbClr val="FF0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徒</a:t>
            </a:r>
            <a:r>
              <a:rPr lang="zh-TW" altLang="en-US" b="1" dirty="0">
                <a:latin typeface="新細明體"/>
                <a:ea typeface="新細明體"/>
                <a:cs typeface="新細明體"/>
              </a:rPr>
              <a:t>」是從安提阿起首</a:t>
            </a:r>
            <a:r>
              <a:rPr lang="zh-TW" altLang="en-US" b="1" dirty="0" smtClean="0">
                <a:latin typeface="新細明體"/>
                <a:ea typeface="新細明體"/>
                <a:cs typeface="新細明體"/>
              </a:rPr>
              <a:t>。</a:t>
            </a:r>
            <a:endParaRPr lang="en-US" altLang="zh-TW" b="1" dirty="0" smtClean="0">
              <a:latin typeface="新細明體"/>
              <a:ea typeface="新細明體"/>
              <a:cs typeface="新細明體"/>
            </a:endParaRPr>
          </a:p>
          <a:p>
            <a:pPr marL="0" indent="0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altLang="zh-TW" b="1" dirty="0">
                <a:latin typeface="新細明體"/>
                <a:ea typeface="新細明體"/>
                <a:cs typeface="新細明體"/>
              </a:rPr>
              <a:t> </a:t>
            </a:r>
            <a:r>
              <a:rPr lang="en-US" altLang="zh-TW" b="1" dirty="0" smtClean="0">
                <a:latin typeface="新細明體"/>
                <a:ea typeface="新細明體"/>
                <a:cs typeface="新細明體"/>
              </a:rPr>
              <a:t>                </a:t>
            </a:r>
            <a:r>
              <a:rPr lang="en-US" altLang="zh-TW" dirty="0" smtClean="0">
                <a:latin typeface="新細明體"/>
                <a:ea typeface="新細明體"/>
                <a:cs typeface="新細明體"/>
              </a:rPr>
              <a:t>      </a:t>
            </a:r>
            <a:r>
              <a:rPr lang="zh-TW" altLang="en-US" b="1" dirty="0" smtClean="0">
                <a:solidFill>
                  <a:srgbClr val="FF0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門</a:t>
            </a:r>
            <a:r>
              <a:rPr lang="en-US" altLang="zh-TW" b="1" dirty="0" smtClean="0">
                <a:solidFill>
                  <a:srgbClr val="FF0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      </a:t>
            </a:r>
            <a:r>
              <a:rPr lang="zh-TW" altLang="en-US" b="1" dirty="0" smtClean="0">
                <a:solidFill>
                  <a:srgbClr val="FF0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徒</a:t>
            </a:r>
            <a:r>
              <a:rPr lang="en-US" altLang="zh-TW" b="1" dirty="0" smtClean="0">
                <a:solidFill>
                  <a:srgbClr val="FF0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   :  </a:t>
            </a:r>
            <a:r>
              <a:rPr lang="zh-CHT" altLang="en-US" b="1" dirty="0" smtClean="0">
                <a:latin typeface="新細明體"/>
                <a:ea typeface="新細明體"/>
                <a:cs typeface="新細明體"/>
              </a:rPr>
              <a:t>學</a:t>
            </a:r>
            <a:r>
              <a:rPr lang="en-US" altLang="zh-CHT" b="1" dirty="0" smtClean="0">
                <a:latin typeface="新細明體"/>
                <a:ea typeface="新細明體"/>
                <a:cs typeface="新細明體"/>
              </a:rPr>
              <a:t>      </a:t>
            </a:r>
            <a:r>
              <a:rPr lang="en-US" b="1" dirty="0" smtClean="0">
                <a:latin typeface="新細明體"/>
                <a:ea typeface="新細明體"/>
                <a:cs typeface="新細明體"/>
              </a:rPr>
              <a:t>生</a:t>
            </a:r>
          </a:p>
          <a:p>
            <a:pPr marL="0" indent="0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altLang="zh-TW" b="1" dirty="0" smtClean="0">
                <a:solidFill>
                  <a:srgbClr val="FF0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                       </a:t>
            </a:r>
            <a:r>
              <a:rPr lang="zh-TW" altLang="en-US" b="1" dirty="0" smtClean="0">
                <a:solidFill>
                  <a:srgbClr val="FF0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基</a:t>
            </a:r>
            <a:r>
              <a:rPr lang="en-US" altLang="zh-TW" b="1" dirty="0" smtClean="0">
                <a:solidFill>
                  <a:srgbClr val="FF0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b="1" dirty="0" smtClean="0">
                <a:solidFill>
                  <a:srgbClr val="FF0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督</a:t>
            </a:r>
            <a:r>
              <a:rPr lang="en-US" altLang="zh-TW" b="1" dirty="0" smtClean="0">
                <a:solidFill>
                  <a:srgbClr val="FF0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b="1" dirty="0" smtClean="0">
                <a:solidFill>
                  <a:srgbClr val="FF0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徒</a:t>
            </a:r>
            <a:r>
              <a:rPr lang="en-US" altLang="zh-TW" b="1" dirty="0" smtClean="0">
                <a:solidFill>
                  <a:srgbClr val="FF0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   :  </a:t>
            </a:r>
            <a:r>
              <a:rPr lang="en-US" b="1" dirty="0" smtClean="0">
                <a:latin typeface="新細明體"/>
                <a:ea typeface="新細明體"/>
                <a:cs typeface="新細明體"/>
              </a:rPr>
              <a:t>小 </a:t>
            </a:r>
            <a:r>
              <a:rPr lang="ja-JP" altLang="en-US" b="1" dirty="0" smtClean="0">
                <a:latin typeface="新細明體"/>
                <a:ea typeface="新細明體"/>
                <a:cs typeface="新細明體"/>
              </a:rPr>
              <a:t>基</a:t>
            </a:r>
            <a:r>
              <a:rPr lang="en-US" altLang="ja-JP" b="1" dirty="0" smtClean="0">
                <a:latin typeface="新細明體"/>
                <a:ea typeface="新細明體"/>
                <a:cs typeface="新細明體"/>
              </a:rPr>
              <a:t> </a:t>
            </a:r>
            <a:r>
              <a:rPr lang="ja-JP" altLang="en-US" b="1" dirty="0" smtClean="0">
                <a:latin typeface="新細明體"/>
                <a:ea typeface="新細明體"/>
                <a:cs typeface="新細明體"/>
              </a:rPr>
              <a:t>督</a:t>
            </a:r>
            <a:endParaRPr lang="en-US" altLang="ja-JP" b="1" dirty="0" smtClean="0">
              <a:latin typeface="新細明體"/>
              <a:ea typeface="新細明體"/>
              <a:cs typeface="新細明體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altLang="ja-JP" b="1" dirty="0" smtClean="0">
              <a:solidFill>
                <a:srgbClr val="FF0000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</a:effectLst>
              <a:latin typeface="新細明體"/>
              <a:ea typeface="新細明體"/>
              <a:cs typeface="新細明體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ja-JP" altLang="en-US" b="1" dirty="0" smtClean="0">
                <a:solidFill>
                  <a:srgbClr val="FF0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師</a:t>
            </a:r>
            <a:r>
              <a:rPr lang="en-US" altLang="ja-JP" b="1" dirty="0" smtClean="0">
                <a:latin typeface="新細明體"/>
                <a:ea typeface="新細明體"/>
                <a:cs typeface="新細明體"/>
              </a:rPr>
              <a:t> </a:t>
            </a:r>
            <a:r>
              <a:rPr lang="en-US" altLang="ja-JP" b="1" dirty="0">
                <a:latin typeface="新細明體"/>
                <a:ea typeface="新細明體"/>
                <a:cs typeface="新細明體"/>
              </a:rPr>
              <a:t>: </a:t>
            </a:r>
            <a:r>
              <a:rPr lang="en-US" b="1" dirty="0">
                <a:latin typeface="新細明體"/>
                <a:ea typeface="新細明體"/>
                <a:cs typeface="新細明體"/>
              </a:rPr>
              <a:t>知 </a:t>
            </a:r>
            <a:r>
              <a:rPr lang="ja-JP" altLang="en-US" b="1" dirty="0">
                <a:latin typeface="新細明體"/>
                <a:ea typeface="新細明體"/>
                <a:cs typeface="新細明體"/>
              </a:rPr>
              <a:t>識</a:t>
            </a:r>
            <a:r>
              <a:rPr lang="en-US" altLang="ja-JP" b="1" dirty="0">
                <a:latin typeface="新細明體"/>
                <a:ea typeface="新細明體"/>
                <a:cs typeface="新細明體"/>
              </a:rPr>
              <a:t> </a:t>
            </a:r>
            <a:r>
              <a:rPr lang="zh-CHT" altLang="en-US" b="1" dirty="0">
                <a:latin typeface="新細明體"/>
                <a:ea typeface="新細明體"/>
                <a:cs typeface="新細明體"/>
              </a:rPr>
              <a:t>的</a:t>
            </a:r>
            <a:r>
              <a:rPr lang="en-US" altLang="zh-CHT" b="1" dirty="0">
                <a:latin typeface="新細明體"/>
                <a:ea typeface="新細明體"/>
                <a:cs typeface="新細明體"/>
              </a:rPr>
              <a:t> </a:t>
            </a:r>
            <a:r>
              <a:rPr lang="zh-CHT" altLang="en-US" b="1" dirty="0">
                <a:latin typeface="新細明體"/>
                <a:ea typeface="新細明體"/>
                <a:cs typeface="新細明體"/>
              </a:rPr>
              <a:t>傳</a:t>
            </a:r>
            <a:r>
              <a:rPr lang="en-US" altLang="zh-CHT" b="1" dirty="0">
                <a:latin typeface="新細明體"/>
                <a:ea typeface="新細明體"/>
                <a:cs typeface="新細明體"/>
              </a:rPr>
              <a:t> </a:t>
            </a:r>
            <a:r>
              <a:rPr lang="en-US" b="1" dirty="0" smtClean="0">
                <a:latin typeface="新細明體"/>
                <a:ea typeface="新細明體"/>
                <a:cs typeface="新細明體"/>
              </a:rPr>
              <a:t>授       </a:t>
            </a:r>
            <a:r>
              <a:rPr lang="zh-TW" altLang="en-US" b="1" dirty="0" smtClean="0">
                <a:latin typeface="新細明體"/>
                <a:ea typeface="新細明體"/>
                <a:cs typeface="新細明體"/>
              </a:rPr>
              <a:t>言</a:t>
            </a:r>
            <a:r>
              <a:rPr lang="en-US" altLang="zh-TW" b="1" dirty="0" smtClean="0"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b="1" dirty="0" smtClean="0">
                <a:latin typeface="新細明體"/>
                <a:ea typeface="新細明體"/>
                <a:cs typeface="新細明體"/>
              </a:rPr>
              <a:t>教</a:t>
            </a:r>
            <a:r>
              <a:rPr lang="en-US" b="1" dirty="0" smtClean="0">
                <a:latin typeface="新細明體"/>
                <a:ea typeface="新細明體"/>
                <a:cs typeface="新細明體"/>
              </a:rPr>
              <a:t> </a:t>
            </a:r>
            <a:endParaRPr lang="en-US" altLang="ja-JP" b="1" dirty="0">
              <a:latin typeface="新細明體"/>
              <a:ea typeface="新細明體"/>
              <a:cs typeface="新細明體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ja-JP" altLang="en-US" b="1" dirty="0">
                <a:solidFill>
                  <a:srgbClr val="FF0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父</a:t>
            </a:r>
            <a:r>
              <a:rPr lang="en-US" altLang="ja-JP" b="1" dirty="0">
                <a:latin typeface="新細明體"/>
                <a:ea typeface="新細明體"/>
                <a:cs typeface="新細明體"/>
              </a:rPr>
              <a:t> : </a:t>
            </a:r>
            <a:r>
              <a:rPr lang="en-US" b="1" dirty="0">
                <a:latin typeface="新細明體"/>
                <a:ea typeface="新細明體"/>
                <a:cs typeface="新細明體"/>
              </a:rPr>
              <a:t>生 命 </a:t>
            </a:r>
            <a:r>
              <a:rPr lang="zh-CHT" altLang="en-US" b="1" dirty="0">
                <a:latin typeface="新細明體"/>
                <a:ea typeface="新細明體"/>
                <a:cs typeface="新細明體"/>
              </a:rPr>
              <a:t>的</a:t>
            </a:r>
            <a:r>
              <a:rPr lang="en-US" altLang="zh-CHT" b="1" dirty="0">
                <a:latin typeface="新細明體"/>
                <a:ea typeface="新細明體"/>
                <a:cs typeface="新細明體"/>
              </a:rPr>
              <a:t> </a:t>
            </a:r>
            <a:r>
              <a:rPr lang="zh-CHT" altLang="en-US" b="1" dirty="0">
                <a:latin typeface="新細明體"/>
                <a:ea typeface="新細明體"/>
                <a:cs typeface="新細明體"/>
              </a:rPr>
              <a:t>傳</a:t>
            </a:r>
            <a:r>
              <a:rPr lang="en-US" altLang="zh-CHT" b="1" dirty="0">
                <a:latin typeface="新細明體"/>
                <a:ea typeface="新細明體"/>
                <a:cs typeface="新細明體"/>
              </a:rPr>
              <a:t> </a:t>
            </a:r>
            <a:r>
              <a:rPr lang="en-US" b="1" dirty="0" smtClean="0">
                <a:latin typeface="新細明體"/>
                <a:ea typeface="新細明體"/>
                <a:cs typeface="新細明體"/>
              </a:rPr>
              <a:t>承       </a:t>
            </a:r>
            <a:r>
              <a:rPr lang="zh-TW" altLang="en-US" b="1" dirty="0" smtClean="0">
                <a:latin typeface="新細明體"/>
                <a:ea typeface="新細明體"/>
                <a:cs typeface="新細明體"/>
              </a:rPr>
              <a:t>身</a:t>
            </a:r>
            <a:r>
              <a:rPr lang="en-US" altLang="zh-TW" b="1" dirty="0" smtClean="0">
                <a:latin typeface="新細明體"/>
                <a:ea typeface="新細明體"/>
                <a:cs typeface="新細明體"/>
              </a:rPr>
              <a:t> </a:t>
            </a:r>
            <a:r>
              <a:rPr lang="zh-TW" altLang="en-US" b="1" dirty="0" smtClean="0">
                <a:latin typeface="新細明體"/>
                <a:ea typeface="新細明體"/>
                <a:cs typeface="新細明體"/>
              </a:rPr>
              <a:t>教</a:t>
            </a:r>
            <a:r>
              <a:rPr lang="en-US" b="1" dirty="0" smtClean="0">
                <a:latin typeface="新細明體"/>
                <a:ea typeface="新細明體"/>
                <a:cs typeface="新細明體"/>
              </a:rPr>
              <a:t> </a:t>
            </a:r>
            <a:endParaRPr lang="en-US" b="1" dirty="0">
              <a:latin typeface="新細明體"/>
              <a:ea typeface="新細明體"/>
              <a:cs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21876096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>
                <a:latin typeface="新細明體" charset="0"/>
                <a:ea typeface="新細明體" charset="0"/>
                <a:cs typeface="新細明體" charset="0"/>
              </a:rPr>
              <a:t>阿</a:t>
            </a:r>
            <a:r>
              <a:rPr lang="zh-TW" altLang="en-US" sz="3200" b="1">
                <a:latin typeface="新細明體" charset="0"/>
                <a:ea typeface="新細明體" charset="0"/>
                <a:cs typeface="新細明體" charset="0"/>
              </a:rPr>
              <a:t>摩</a:t>
            </a:r>
            <a:r>
              <a:rPr lang="en-US" sz="3200" b="1">
                <a:latin typeface="新細明體" charset="0"/>
                <a:ea typeface="新細明體" charset="0"/>
                <a:cs typeface="新細明體" charset="0"/>
              </a:rPr>
              <a:t>司</a:t>
            </a:r>
            <a:r>
              <a:rPr lang="ja-JP" altLang="en-US" sz="3200" b="1">
                <a:latin typeface="新細明體" charset="0"/>
                <a:ea typeface="新細明體" charset="0"/>
                <a:cs typeface="新細明體" charset="0"/>
              </a:rPr>
              <a:t>書</a:t>
            </a:r>
            <a:r>
              <a:rPr lang="zh-TW" altLang="en-US" sz="3200" b="1">
                <a:latin typeface="新細明體" charset="0"/>
                <a:ea typeface="新細明體" charset="0"/>
                <a:cs typeface="新細明體" charset="0"/>
              </a:rPr>
              <a:t>七</a:t>
            </a:r>
            <a:r>
              <a:rPr lang="en-US" sz="3200" b="1">
                <a:latin typeface="新細明體" charset="0"/>
                <a:ea typeface="新細明體" charset="0"/>
                <a:cs typeface="新細明體" charset="0"/>
              </a:rPr>
              <a:t>章</a:t>
            </a:r>
            <a:r>
              <a:rPr lang="en-US" altLang="ja-JP" sz="3200" b="1">
                <a:latin typeface="新細明體" charset="0"/>
                <a:ea typeface="新細明體" charset="0"/>
                <a:cs typeface="新細明體" charset="0"/>
              </a:rPr>
              <a:t>14</a:t>
            </a:r>
            <a:r>
              <a:rPr lang="en-US" sz="3200" b="1">
                <a:latin typeface="新細明體" charset="0"/>
                <a:ea typeface="新細明體" charset="0"/>
                <a:cs typeface="新細明體" charset="0"/>
              </a:rPr>
              <a:t>節</a:t>
            </a:r>
            <a:r>
              <a:rPr lang="en-US" altLang="ja-JP" sz="3200" b="1">
                <a:latin typeface="新細明體" charset="0"/>
                <a:ea typeface="新細明體" charset="0"/>
                <a:cs typeface="新細明體" charset="0"/>
              </a:rPr>
              <a:t/>
            </a:r>
            <a:br>
              <a:rPr lang="en-US" altLang="ja-JP" sz="3200" b="1">
                <a:latin typeface="新細明體" charset="0"/>
                <a:ea typeface="新細明體" charset="0"/>
                <a:cs typeface="新細明體" charset="0"/>
              </a:rPr>
            </a:br>
            <a:endParaRPr lang="en-US" sz="3200" b="1">
              <a:latin typeface="新細明體" charset="0"/>
              <a:ea typeface="新細明體" charset="0"/>
              <a:cs typeface="新細明體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333" y="1600200"/>
            <a:ext cx="8763000" cy="5257800"/>
          </a:xfrm>
          <a:extLst/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3600" b="1" dirty="0">
                <a:latin typeface="新細明體"/>
                <a:ea typeface="新細明體"/>
                <a:cs typeface="新細明體"/>
              </a:rPr>
              <a:t>阿摩司對亞瑪謝說</a:t>
            </a:r>
            <a:r>
              <a:rPr lang="en-US" sz="3600" b="1" dirty="0" smtClean="0">
                <a:latin typeface="新細明體"/>
                <a:ea typeface="新細明體"/>
                <a:cs typeface="新細明體"/>
              </a:rPr>
              <a:t>：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3600" b="1" dirty="0" smtClean="0">
                <a:latin typeface="新細明體"/>
                <a:ea typeface="新細明體"/>
                <a:cs typeface="新細明體"/>
              </a:rPr>
              <a:t>我</a:t>
            </a:r>
            <a:r>
              <a:rPr lang="en-US" sz="3600" b="1" dirty="0">
                <a:latin typeface="新細明體"/>
                <a:ea typeface="新細明體"/>
                <a:cs typeface="新細明體"/>
              </a:rPr>
              <a:t>原不是先知</a:t>
            </a:r>
            <a:r>
              <a:rPr lang="en-US" sz="3600" b="1" dirty="0" smtClean="0">
                <a:latin typeface="新細明體"/>
                <a:ea typeface="新細明體"/>
                <a:cs typeface="新細明體"/>
              </a:rPr>
              <a:t>，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3600" b="1" dirty="0" smtClean="0">
                <a:latin typeface="新細明體"/>
                <a:ea typeface="新細明體"/>
                <a:cs typeface="新細明體"/>
              </a:rPr>
              <a:t>    也不是</a:t>
            </a:r>
            <a:r>
              <a:rPr lang="en-US" sz="3600" b="1" dirty="0">
                <a:latin typeface="新細明體"/>
                <a:ea typeface="新細明體"/>
                <a:cs typeface="新細明體"/>
              </a:rPr>
              <a:t>先知</a:t>
            </a:r>
            <a:r>
              <a:rPr lang="en-US" sz="3600" b="1" dirty="0" smtClean="0">
                <a:latin typeface="新細明體"/>
                <a:ea typeface="新細明體"/>
                <a:cs typeface="新細明體"/>
              </a:rPr>
              <a:t>的 </a:t>
            </a:r>
            <a:r>
              <a:rPr lang="en-US" sz="4000" b="1" dirty="0" smtClean="0">
                <a:solidFill>
                  <a:srgbClr val="FF0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門 徒</a:t>
            </a:r>
            <a:r>
              <a:rPr lang="en-US" sz="4000" b="1" dirty="0">
                <a:latin typeface="新細明體"/>
                <a:ea typeface="新細明體"/>
                <a:cs typeface="新細明體"/>
              </a:rPr>
              <a:t>。</a:t>
            </a:r>
            <a:endParaRPr lang="en-US" sz="4000" b="1" dirty="0" smtClean="0">
              <a:solidFill>
                <a:srgbClr val="FF00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新細明體"/>
              <a:ea typeface="新細明體"/>
              <a:cs typeface="新細明體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3600" b="1" dirty="0" smtClean="0">
                <a:latin typeface="新細明體"/>
                <a:ea typeface="新細明體"/>
                <a:cs typeface="新細明體"/>
              </a:rPr>
              <a:t>（</a:t>
            </a:r>
            <a:r>
              <a:rPr lang="en-US" sz="2800" b="1" dirty="0">
                <a:latin typeface="新細明體"/>
                <a:ea typeface="新細明體"/>
                <a:cs typeface="新細明體"/>
              </a:rPr>
              <a:t>原文</a:t>
            </a:r>
            <a:r>
              <a:rPr lang="en-US" sz="2800" b="1" dirty="0" smtClean="0">
                <a:latin typeface="新細明體"/>
                <a:ea typeface="新細明體"/>
                <a:cs typeface="新細明體"/>
              </a:rPr>
              <a:t>是</a:t>
            </a:r>
            <a:r>
              <a:rPr lang="en-US" sz="3600" b="1" dirty="0" smtClean="0">
                <a:latin typeface="新細明體"/>
                <a:ea typeface="新細明體"/>
                <a:cs typeface="新細明體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兒 子</a:t>
            </a:r>
            <a:r>
              <a:rPr lang="en-US" sz="3600" b="1" dirty="0" smtClean="0">
                <a:latin typeface="新細明體"/>
                <a:ea typeface="新細明體"/>
                <a:cs typeface="新細明體"/>
              </a:rPr>
              <a:t>）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4000" dirty="0" smtClean="0">
                <a:latin typeface="新細明體"/>
                <a:ea typeface="新細明體"/>
                <a:cs typeface="新細明體"/>
              </a:rPr>
              <a:t>( </a:t>
            </a:r>
            <a:r>
              <a:rPr lang="en-US" sz="2000" b="1" dirty="0" smtClean="0">
                <a:latin typeface="新細明體"/>
                <a:ea typeface="新細明體"/>
                <a:cs typeface="新細明體"/>
              </a:rPr>
              <a:t>NIV</a:t>
            </a:r>
            <a:r>
              <a:rPr lang="en-US" sz="2800" b="1" dirty="0" smtClean="0">
                <a:latin typeface="新細明體"/>
                <a:ea typeface="新細明體"/>
                <a:cs typeface="新細明體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新細明體"/>
                <a:ea typeface="新細明體"/>
                <a:cs typeface="新細明體"/>
              </a:rPr>
              <a:t>son </a:t>
            </a:r>
            <a:r>
              <a:rPr lang="en-US" sz="4000" dirty="0" smtClean="0">
                <a:latin typeface="新細明體"/>
                <a:ea typeface="新細明體"/>
                <a:cs typeface="新細明體"/>
              </a:rPr>
              <a:t>)</a:t>
            </a:r>
            <a:endParaRPr lang="en-US" sz="3600" b="1" dirty="0" smtClean="0">
              <a:latin typeface="新細明體"/>
              <a:ea typeface="新細明體"/>
              <a:cs typeface="新細明體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3600" b="1" dirty="0">
                <a:latin typeface="新細明體"/>
                <a:ea typeface="新細明體"/>
                <a:cs typeface="新細明體"/>
              </a:rPr>
              <a:t> </a:t>
            </a:r>
            <a:endParaRPr lang="en-US" sz="2800" b="1" dirty="0" smtClean="0">
              <a:latin typeface="新細明體"/>
              <a:ea typeface="新細明體"/>
              <a:cs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3304259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381</Words>
  <Application>Microsoft Macintosh PowerPoint</Application>
  <PresentationFormat>On-screen Show (4:3)</PresentationFormat>
  <Paragraphs>86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庫 柏 蒂 諾 基  督  徒  會  堂</vt:lpstr>
      <vt:lpstr> </vt:lpstr>
      <vt:lpstr>大   使   命</vt:lpstr>
      <vt:lpstr> 馬太福音28章16-20節  </vt:lpstr>
      <vt:lpstr>「以 馬 內 利」的 再 思</vt:lpstr>
      <vt:lpstr>   作 主 的 門 徒       !  </vt:lpstr>
      <vt:lpstr>使 徒 行 傳 二 章 41 節 </vt:lpstr>
      <vt:lpstr> 使 徒 行 傳 十 一 章 25-26 節 </vt:lpstr>
      <vt:lpstr>阿摩司書七章14節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庫 柏 蒂 諾 基  督  徒  會  堂</dc:title>
  <dc:creator>Morley Lee</dc:creator>
  <cp:lastModifiedBy>Morley Lee</cp:lastModifiedBy>
  <cp:revision>7</cp:revision>
  <dcterms:created xsi:type="dcterms:W3CDTF">2019-02-14T00:15:45Z</dcterms:created>
  <dcterms:modified xsi:type="dcterms:W3CDTF">2019-02-14T05:33:49Z</dcterms:modified>
</cp:coreProperties>
</file>