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</p:sldMasterIdLst>
  <p:sldIdLst>
    <p:sldId id="256" r:id="rId4"/>
    <p:sldId id="257" r:id="rId5"/>
    <p:sldId id="258" r:id="rId6"/>
    <p:sldId id="259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6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C0876-4BB9-4C6B-8DEC-B5006E6180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69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11A26-0798-4EBF-9D40-10FCF7A4AA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228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ED1D9-E3D0-4613-9D33-D06C8C4999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733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03514-9E97-4F78-AD9D-00705D296F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333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D5E0-8FFD-48E7-A3F4-75791902F5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3306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FC629-4E1B-405B-BDC6-AC4F4D07E6C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0414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1AB-CDED-4016-BF57-93E09F30C8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612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0717E-852B-4987-9F8F-0B641236CD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1726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E3FB4-3041-4C90-86E7-385C6A002E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7015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00DE-FAA7-46E9-A3F6-FA84C8A8B3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1169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1386-D678-4D2F-B7E2-61E9B48967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130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0800" y="1371600"/>
            <a:ext cx="78232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77216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402941-7165-4C8A-9C9F-795CBB6167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800" y="990600"/>
            <a:ext cx="114808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304800" y="1447800"/>
            <a:ext cx="3048000" cy="2514600"/>
            <a:chOff x="144" y="912"/>
            <a:chExt cx="1440" cy="1584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10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574964-BD39-4CAF-AFC2-6658F7154E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218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365BB9-73C0-4E8A-83F5-FAD41FB6DA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485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F47523-A455-490B-9676-C6CF595E49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316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F40E8-9AD9-414B-BA40-C79914FE1C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920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D39040-B6A7-4813-8637-544700E8A7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46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07B90-4C22-481F-9D71-6627B8F4E2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40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22FA97-3DD7-4CBC-B877-215A724FAD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039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31819D-42D0-4F12-ADC1-E451B796A1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551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A9B3A0-9515-47AD-BB50-C9CDCBFCD2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311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457200"/>
            <a:ext cx="2336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457200"/>
            <a:ext cx="68072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5F0E1-C446-403A-A060-574053AA6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29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EBC62B-8BF5-4865-B429-8549E3E938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942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57200"/>
            <a:ext cx="934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981200"/>
            <a:ext cx="9347200" cy="41148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943F02-A4D4-4345-99BE-4D2774CB2D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04800" y="304800"/>
            <a:ext cx="11480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304800" y="457200"/>
            <a:ext cx="1661584" cy="1371600"/>
            <a:chOff x="144" y="288"/>
            <a:chExt cx="785" cy="864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04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p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xc.hu/photo/379471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r>
              <a:rPr lang="zh-CN" altLang="en-US" sz="5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國的領袖與子民</a:t>
            </a:r>
            <a: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-201</a:t>
            </a:r>
            <a:r>
              <a:rPr lang="en-US" altLang="zh-CN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9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5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56" y="-202019"/>
            <a:ext cx="5285232" cy="1456267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尼希米重修城牆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784" t="18665" r="41223" b="21473"/>
          <a:stretch/>
        </p:blipFill>
        <p:spPr>
          <a:xfrm>
            <a:off x="6123503" y="218393"/>
            <a:ext cx="5550195" cy="64793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8" y="1041597"/>
            <a:ext cx="59103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主前</a:t>
            </a:r>
            <a:r>
              <a:rPr lang="en-US" altLang="zh-CN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586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聖殿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和城牆被澈底拆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毀</a:t>
            </a:r>
            <a:endParaRPr lang="en-US" altLang="zh-TW" sz="28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得到波斯王的准許回國，</a:t>
            </a:r>
            <a:r>
              <a:rPr lang="en-US" altLang="zh-CN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52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天總共修建城牆約三公里長</a:t>
            </a: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面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外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來的逼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迫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 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譏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諷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4:1-6)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攻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擊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4:7-28)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 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陰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謀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6:1-19)</a:t>
            </a:r>
            <a:endPara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面對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內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部的壓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力 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洩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氣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(4:10) 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懼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怕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(4:11-14</a:t>
            </a:r>
            <a:r>
              <a:rPr lang="en-US" altLang="zh-TW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r>
              <a:rPr lang="zh-TW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貪</a:t>
            </a: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婪</a:t>
            </a:r>
            <a:r>
              <a:rPr lang="en-US" altLang="zh-TW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(5:1-13) </a:t>
            </a:r>
            <a:endParaRPr lang="en-US" altLang="zh-TW" sz="28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84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474133" y="2311400"/>
            <a:ext cx="1092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1740" y="3265507"/>
            <a:ext cx="106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亞述</a:t>
            </a:r>
            <a:r>
              <a:rPr kumimoji="1" lang="zh-TW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滅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北國</a:t>
            </a:r>
            <a:r>
              <a:rPr kumimoji="1" lang="zh-TW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kumimoji="1"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色列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46421" y="3279865"/>
            <a:ext cx="114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巴比倫</a:t>
            </a:r>
            <a:r>
              <a:rPr kumimoji="1" lang="zh-TW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滅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南國</a:t>
            </a:r>
            <a:r>
              <a:rPr kumimoji="1" lang="zh-TW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猶</a:t>
            </a:r>
            <a:r>
              <a:rPr kumimoji="1"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149602" y="3231528"/>
            <a:ext cx="1371600" cy="304698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波斯</a:t>
            </a:r>
            <a:r>
              <a:rPr kumimoji="1" lang="zh-TW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古</a:t>
            </a:r>
            <a:r>
              <a:rPr kumimoji="1" lang="zh-TW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列王讓猶太人回國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124202" y="193547"/>
            <a:ext cx="1231900" cy="206210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五萬</a:t>
            </a:r>
            <a:r>
              <a:rPr kumimoji="1" lang="zh-CN" altLang="en-US" sz="3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猶太</a:t>
            </a:r>
            <a:r>
              <a:rPr kumimoji="1" lang="zh-TW" altLang="en-US" sz="3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人回國</a:t>
            </a:r>
            <a:endParaRPr kumimoji="1" lang="zh-TW" altLang="en-US" sz="3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74132" y="2448299"/>
            <a:ext cx="11159067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722    586  </a:t>
            </a:r>
            <a:r>
              <a:rPr kumimoji="1" lang="en-US" altLang="zh-TW" sz="3600" b="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	</a:t>
            </a:r>
            <a:r>
              <a:rPr kumimoji="1" lang="en-US" altLang="zh-TW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536   51</a:t>
            </a:r>
            <a:r>
              <a:rPr kumimoji="1" lang="en-US" altLang="zh-CN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5</a:t>
            </a:r>
            <a:r>
              <a:rPr kumimoji="1" lang="en-US" altLang="zh-TW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</a:t>
            </a:r>
            <a:r>
              <a:rPr kumimoji="1" lang="en-US" altLang="zh-CN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458</a:t>
            </a:r>
            <a:r>
              <a:rPr kumimoji="1" lang="en-US" altLang="zh-TW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</a:t>
            </a:r>
            <a:r>
              <a:rPr kumimoji="1" lang="en-US" altLang="zh-CN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445     433    420	</a:t>
            </a:r>
            <a:r>
              <a:rPr kumimoji="1" lang="en-US" altLang="zh-TW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  </a:t>
            </a:r>
            <a:endParaRPr kumimoji="1" lang="en-US" altLang="zh-TW" sz="3600" b="1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663754" y="200972"/>
            <a:ext cx="685800" cy="206210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重建</a:t>
            </a:r>
            <a:r>
              <a:rPr kumimoji="1" lang="zh-TW" altLang="en-US" sz="3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聖殿</a:t>
            </a:r>
            <a:endParaRPr kumimoji="1" lang="zh-TW" altLang="en-US" sz="3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049017" y="3273013"/>
            <a:ext cx="1151467" cy="30469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亞達薛西王讓尼希米回國</a:t>
            </a:r>
            <a:endParaRPr kumimoji="1" lang="zh-TW" altLang="en-US" sz="32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632302" y="604842"/>
            <a:ext cx="116416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kumimoji="1" lang="zh-CN" altLang="en-US" sz="3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斯拉回國</a:t>
            </a:r>
            <a:endParaRPr kumimoji="1" lang="zh-TW" altLang="en-US" sz="3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1197" y="112399"/>
            <a:ext cx="1062570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尼希米重</a:t>
            </a:r>
            <a:r>
              <a:rPr kumimoji="1" lang="zh-CN" altLang="en-US" sz="32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建城牆</a:t>
            </a:r>
            <a:endParaRPr kumimoji="1" lang="zh-TW" altLang="en-US" sz="3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55673" y="155354"/>
            <a:ext cx="1062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尼希米返回波斯</a:t>
            </a:r>
            <a:endParaRPr kumimoji="1" lang="zh-TW" altLang="en-US" sz="32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61557" y="490190"/>
            <a:ext cx="1440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尼希米再回耶路撒冷</a:t>
            </a:r>
            <a:endParaRPr kumimoji="1" lang="zh-TW" altLang="en-US" sz="32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" y="2299382"/>
            <a:ext cx="574085" cy="954107"/>
          </a:xfrm>
          <a:prstGeom prst="rect">
            <a:avLst/>
          </a:prstGeom>
          <a:solidFill>
            <a:srgbClr val="DAEFC3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主前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748256" y="3211405"/>
            <a:ext cx="620110" cy="950649"/>
          </a:xfrm>
          <a:prstGeom prst="leftArrow">
            <a:avLst/>
          </a:prstGeom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kumimoji="1"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183767" y="3604061"/>
            <a:ext cx="1918925" cy="1631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尼希米記</a:t>
            </a:r>
            <a:endParaRPr kumimoji="1" lang="en-US" altLang="zh-CN" sz="30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zh-CN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8-9-10</a:t>
            </a:r>
            <a:r>
              <a:rPr kumimoji="1"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</a:t>
            </a:r>
            <a:endParaRPr kumimoji="1" lang="en-US" altLang="zh-CN" sz="30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zh-CN" altLang="en-US" sz="3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重</a:t>
            </a:r>
            <a:r>
              <a:rPr kumimoji="1"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建子民</a:t>
            </a:r>
            <a:endParaRPr kumimoji="1" 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Left Arrow 17"/>
          <p:cNvSpPr/>
          <p:nvPr/>
        </p:nvSpPr>
        <p:spPr>
          <a:xfrm rot="2295557">
            <a:off x="10198803" y="2929205"/>
            <a:ext cx="732212" cy="564400"/>
          </a:xfrm>
          <a:prstGeom prst="leftArrow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kumimoji="1" lang="en-US" sz="3200" b="1" dirty="0" smtClean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0209706" y="3534788"/>
            <a:ext cx="1982294" cy="163121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尼希米記</a:t>
            </a:r>
            <a:endParaRPr kumimoji="1" lang="en-US" altLang="zh-CN" sz="30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altLang="zh-CN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  <a:r>
              <a:rPr kumimoji="1"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</a:t>
            </a:r>
            <a:endParaRPr kumimoji="1" lang="en-US" altLang="zh-CN" sz="30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kumimoji="1"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糾正子民</a:t>
            </a:r>
            <a:endParaRPr kumimoji="1" 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7938943" y="2766537"/>
            <a:ext cx="591972" cy="1026655"/>
          </a:xfrm>
          <a:prstGeom prst="leftBrac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4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7" grpId="0"/>
      <p:bldP spid="7179" grpId="0" animBg="1"/>
      <p:bldP spid="7181" grpId="0" animBg="1"/>
      <p:bldP spid="71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8" t="12394" r="21667" b="6411"/>
          <a:stretch/>
        </p:blipFill>
        <p:spPr>
          <a:xfrm>
            <a:off x="497305" y="224590"/>
            <a:ext cx="10531642" cy="6409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92" t="20980" r="88158" b="65811"/>
          <a:stretch/>
        </p:blipFill>
        <p:spPr>
          <a:xfrm>
            <a:off x="10082463" y="62687"/>
            <a:ext cx="1892968" cy="12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457200"/>
            <a:ext cx="7010400" cy="668338"/>
          </a:xfrm>
          <a:solidFill>
            <a:srgbClr val="333399"/>
          </a:solidFill>
        </p:spPr>
        <p:txBody>
          <a:bodyPr/>
          <a:lstStyle/>
          <a:p>
            <a:r>
              <a:rPr lang="zh-CN" altLang="en-US" sz="3600" b="1" i="1" dirty="0" smtClean="0">
                <a:solidFill>
                  <a:srgbClr val="FFFF99"/>
                </a:solidFill>
                <a:ea typeface="新細明體" charset="-120"/>
              </a:rPr>
              <a:t>瑪拉基書裡</a:t>
            </a:r>
            <a:r>
              <a:rPr lang="zh-TW" altLang="en-US" sz="3600" b="1" i="1" dirty="0" smtClean="0">
                <a:solidFill>
                  <a:srgbClr val="FFFF99"/>
                </a:solidFill>
                <a:ea typeface="新細明體" charset="-120"/>
              </a:rPr>
              <a:t>百</a:t>
            </a:r>
            <a:r>
              <a:rPr lang="zh-TW" altLang="en-US" sz="3600" b="1" i="1" dirty="0">
                <a:solidFill>
                  <a:srgbClr val="FFFF99"/>
                </a:solidFill>
                <a:ea typeface="新細明體" charset="-120"/>
              </a:rPr>
              <a:t>姓的罪狀 ─</a:t>
            </a:r>
            <a:r>
              <a:rPr lang="zh-TW" altLang="en-US" sz="3600" b="1" i="1" dirty="0">
                <a:ea typeface="新細明體" charset="-120"/>
              </a:rPr>
              <a:t> </a:t>
            </a:r>
            <a:endParaRPr lang="en-US" altLang="zh-TW" sz="3600" b="1" i="1" dirty="0">
              <a:ea typeface="新細明體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1" y="1484313"/>
            <a:ext cx="7561263" cy="4754562"/>
          </a:xfrm>
        </p:spPr>
        <p:txBody>
          <a:bodyPr/>
          <a:lstStyle/>
          <a:p>
            <a:r>
              <a:rPr lang="zh-TW" altLang="en-US" b="1" i="1">
                <a:ea typeface="新細明體" charset="-120"/>
              </a:rPr>
              <a:t>三個毀約 ─ 祭司之約、列祖之約、婚姻之約</a:t>
            </a:r>
          </a:p>
          <a:p>
            <a:r>
              <a:rPr lang="zh-TW" altLang="en-US" b="1" i="1">
                <a:ea typeface="新細明體" charset="-120"/>
              </a:rPr>
              <a:t>六大過犯 ─ </a:t>
            </a:r>
          </a:p>
          <a:p>
            <a:pPr lvl="1"/>
            <a:r>
              <a:rPr lang="zh-TW" altLang="en-US" sz="2800" b="1" i="1">
                <a:ea typeface="新細明體" charset="-120"/>
              </a:rPr>
              <a:t>妄獻污穢、殘缺祭物</a:t>
            </a:r>
          </a:p>
          <a:p>
            <a:pPr lvl="1"/>
            <a:r>
              <a:rPr lang="zh-TW" altLang="en-US" sz="2800" b="1" i="1">
                <a:ea typeface="新細明體" charset="-120"/>
              </a:rPr>
              <a:t>祭司偏離正道</a:t>
            </a:r>
          </a:p>
          <a:p>
            <a:pPr lvl="1"/>
            <a:r>
              <a:rPr lang="zh-TW" altLang="en-US" sz="2800" b="1" i="1">
                <a:ea typeface="新細明體" charset="-120"/>
              </a:rPr>
              <a:t>休妻、與外邦女子通婚</a:t>
            </a:r>
          </a:p>
          <a:p>
            <a:pPr lvl="1"/>
            <a:r>
              <a:rPr lang="zh-TW" altLang="en-US" sz="2800" b="1" i="1">
                <a:ea typeface="新細明體" charset="-120"/>
              </a:rPr>
              <a:t>不信神的公義，違反社會公平</a:t>
            </a:r>
          </a:p>
          <a:p>
            <a:pPr lvl="1"/>
            <a:r>
              <a:rPr lang="zh-TW" altLang="en-US" sz="2800" b="1" i="1">
                <a:ea typeface="新細明體" charset="-120"/>
              </a:rPr>
              <a:t>不守十一奉獻</a:t>
            </a:r>
          </a:p>
          <a:p>
            <a:pPr lvl="1"/>
            <a:r>
              <a:rPr lang="zh-TW" altLang="en-US" sz="2800" b="1" i="1">
                <a:ea typeface="新細明體" charset="-120"/>
              </a:rPr>
              <a:t>誤認「事奉」是徒然，遵行神吩咐是無益</a:t>
            </a:r>
          </a:p>
          <a:p>
            <a:pPr lvl="1"/>
            <a:endParaRPr lang="zh-TW" altLang="en-US" sz="2800" b="1" i="1">
              <a:ea typeface="新細明體" charset="-12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74825" y="5697538"/>
            <a:ext cx="8713788" cy="1160462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2800" b="1" i="1" dirty="0">
                <a:solidFill>
                  <a:srgbClr val="FFFFFF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一幅令人驚異的「背逆子民」的圖像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2800" b="1" i="1" dirty="0">
                <a:solidFill>
                  <a:srgbClr val="FFFFFF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（</a:t>
            </a:r>
            <a:r>
              <a:rPr lang="en-US" altLang="zh-TW" sz="2800" b="1" i="1" dirty="0">
                <a:solidFill>
                  <a:srgbClr val="FFFFFF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stunning picture of Israel’s unfaithfulness)</a:t>
            </a:r>
          </a:p>
        </p:txBody>
      </p:sp>
    </p:spTree>
    <p:extLst>
      <p:ext uri="{BB962C8B-B14F-4D97-AF65-F5344CB8AC3E}">
        <p14:creationId xmlns:p14="http://schemas.microsoft.com/office/powerpoint/2010/main" val="9410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ow about this one instead?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268413"/>
            <a:ext cx="51847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359151" y="404813"/>
            <a:ext cx="5762625" cy="6413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3600" b="1" i="1">
                <a:solidFill>
                  <a:srgbClr val="FFFF99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神與人「破裂的關係」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782888" y="5445126"/>
            <a:ext cx="6985000" cy="1160463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2800" b="1" i="1">
                <a:solidFill>
                  <a:srgbClr val="FFFFFF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舊約開始時，以色列與神恢復關係，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2800" b="1" i="1">
                <a:solidFill>
                  <a:srgbClr val="FFFFFF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舊約結束時，以色列與神關係破裂？</a:t>
            </a:r>
          </a:p>
        </p:txBody>
      </p:sp>
    </p:spTree>
    <p:extLst>
      <p:ext uri="{BB962C8B-B14F-4D97-AF65-F5344CB8AC3E}">
        <p14:creationId xmlns:p14="http://schemas.microsoft.com/office/powerpoint/2010/main" val="1161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defTabSz="914400" fontAlgn="base">
          <a:spcBef>
            <a:spcPct val="50000"/>
          </a:spcBef>
          <a:spcAft>
            <a:spcPct val="0"/>
          </a:spcAft>
          <a:defRPr kumimoji="1" sz="3200" b="1" dirty="0" smtClean="0">
            <a:solidFill>
              <a:srgbClr val="000000"/>
            </a:solidFill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defTabSz="914400" fontAlgn="base">
          <a:spcBef>
            <a:spcPct val="50000"/>
          </a:spcBef>
          <a:spcAft>
            <a:spcPct val="0"/>
          </a:spcAft>
          <a:defRPr kumimoji="1" sz="3200" b="1" dirty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1980</TotalTime>
  <Words>355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DFKai-SB</vt:lpstr>
      <vt:lpstr>Microsoft YaHei</vt:lpstr>
      <vt:lpstr>新細明體</vt:lpstr>
      <vt:lpstr>Arial</vt:lpstr>
      <vt:lpstr>Calibri</vt:lpstr>
      <vt:lpstr>Calibri Light</vt:lpstr>
      <vt:lpstr>Times New Roman</vt:lpstr>
      <vt:lpstr>Wingdings</vt:lpstr>
      <vt:lpstr>Celestial</vt:lpstr>
      <vt:lpstr>Default Design</vt:lpstr>
      <vt:lpstr>Cascade</vt:lpstr>
      <vt:lpstr>神國的領袖與子民 </vt:lpstr>
      <vt:lpstr>尼希米重修城牆</vt:lpstr>
      <vt:lpstr>PowerPoint Presentation</vt:lpstr>
      <vt:lpstr>PowerPoint Presentation</vt:lpstr>
      <vt:lpstr>瑪拉基書裡百姓的罪狀 ─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『建造』   從『城牆』到『子民』</dc:title>
  <dc:creator>Lou Yang</dc:creator>
  <cp:lastModifiedBy>Lou Yang</cp:lastModifiedBy>
  <cp:revision>26</cp:revision>
  <dcterms:created xsi:type="dcterms:W3CDTF">2018-12-05T08:14:44Z</dcterms:created>
  <dcterms:modified xsi:type="dcterms:W3CDTF">2019-02-24T11:06:05Z</dcterms:modified>
</cp:coreProperties>
</file>