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85" r:id="rId2"/>
    <p:sldId id="460" r:id="rId3"/>
    <p:sldId id="462" r:id="rId4"/>
    <p:sldId id="467" r:id="rId5"/>
    <p:sldId id="463" r:id="rId6"/>
    <p:sldId id="461" r:id="rId7"/>
    <p:sldId id="464" r:id="rId8"/>
    <p:sldId id="456" r:id="rId9"/>
    <p:sldId id="438" r:id="rId10"/>
    <p:sldId id="465" r:id="rId11"/>
    <p:sldId id="455" r:id="rId12"/>
    <p:sldId id="4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51" autoAdjust="0"/>
    <p:restoredTop sz="82184" autoAdjust="0"/>
  </p:normalViewPr>
  <p:slideViewPr>
    <p:cSldViewPr>
      <p:cViewPr varScale="1">
        <p:scale>
          <a:sx n="84" d="100"/>
          <a:sy n="84" d="100"/>
        </p:scale>
        <p:origin x="9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3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24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01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5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32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2011/1/31;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Battle Hymn of the Tiger Mother author Amy Chua's proudly politically incorrect account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72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2011/1/31;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Battle Hymn of the Tiger Mother author Amy Chua's proudly politically incorrect account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3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9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60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73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47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43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71600"/>
            <a:ext cx="8458200" cy="9144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做門徒的挑戰 </a:t>
            </a:r>
            <a: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– </a:t>
            </a:r>
            <a:b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新舊的衝突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971800"/>
            <a:ext cx="7620000" cy="3657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歷史、文化、社會、家庭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衝突是因改變而來的現象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問題的所在：新的是什麼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耶穌的比喻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38400"/>
            <a:ext cx="6781800" cy="4038600"/>
          </a:xfrm>
        </p:spPr>
        <p:txBody>
          <a:bodyPr>
            <a:normAutofit lnSpcReduction="10000"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新布與舊衣服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新酒與舊皮袋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新與舊不相合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新與舊的取捨</a:t>
            </a:r>
          </a:p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不是新一定比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舊的好、而是在於新的是什麼</a:t>
            </a:r>
            <a:r>
              <a:rPr lang="zh-TW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3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71600"/>
            <a:ext cx="8458200" cy="10668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門徒如何面對</a:t>
            </a:r>
            <a: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</a:br>
            <a:r>
              <a:rPr lang="zh-CN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 信耶穌所帶來的</a:t>
            </a: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衝突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9400"/>
            <a:ext cx="7620000" cy="30480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認識新的主體 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耶穌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(2:21,22)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了解人的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光景 </a:t>
            </a: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罪人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(2:16,17)</a:t>
            </a:r>
            <a:endParaRPr lang="zh-TW" altLang="en-US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珍惜主的同在 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喜樂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(2:19)</a:t>
            </a:r>
            <a:endParaRPr lang="zh-TW" altLang="en-US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71600"/>
            <a:ext cx="8458200" cy="10668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門徒如何面對</a:t>
            </a:r>
            <a: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</a:br>
            <a:r>
              <a:rPr lang="zh-CN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 信耶穌所帶來的</a:t>
            </a: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衝突</a:t>
            </a:r>
            <a:r>
              <a:rPr lang="en-US" altLang="zh-TW" sz="31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(</a:t>
            </a:r>
            <a:r>
              <a:rPr lang="zh-CN" altLang="en-US" sz="31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續</a:t>
            </a:r>
            <a:r>
              <a:rPr lang="en-US" altLang="zh-TW" sz="31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)</a:t>
            </a:r>
            <a:endParaRPr lang="en-US" sz="31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9400"/>
            <a:ext cx="7620000" cy="4419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享受主的供應 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滿足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(2:27)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效法主的堅持 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勇氣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(3:5)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記念主的擺上 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十字架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(3:6)</a:t>
            </a:r>
            <a:endParaRPr lang="zh-TW" altLang="en-US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中國近代史上的衝突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7391400" cy="36576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  <p:pic>
        <p:nvPicPr>
          <p:cNvPr id="4" name="Picture 3" descr="new e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76400"/>
            <a:ext cx="9144000" cy="591326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896600" y="4876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543800" cy="9144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中美文化</a:t>
            </a:r>
            <a:r>
              <a:rPr lang="zh-CN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認定</a:t>
            </a: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上的衝突</a:t>
            </a:r>
            <a:endParaRPr lang="en-US" altLang="zh-TW" sz="5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7391400" cy="36576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  <p:pic>
        <p:nvPicPr>
          <p:cNvPr id="5" name="Picture 4" descr="tiger m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1516951"/>
            <a:ext cx="4038600" cy="5341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6629400" cy="9144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社會價值觀上的衝突</a:t>
            </a:r>
            <a:endParaRPr lang="en-US" altLang="zh-TW" sz="5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7391400" cy="36576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  <p:pic>
        <p:nvPicPr>
          <p:cNvPr id="6" name="Picture 5" descr="The Third Pill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76400"/>
            <a:ext cx="9144000" cy="54530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51054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Adobe 楷体 Std R" pitchFamily="18" charset="-122"/>
                <a:ea typeface="Adobe 楷体 Std R" pitchFamily="18" charset="-122"/>
              </a:rPr>
              <a:t>經濟</a:t>
            </a:r>
            <a:endParaRPr lang="en-US" sz="4000" b="1" dirty="0">
              <a:latin typeface="Adobe 楷体 Std R" pitchFamily="18" charset="-122"/>
              <a:ea typeface="Adobe 楷体 Std R" pitchFamily="18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濟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54102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Adobe 楷体 Std R" pitchFamily="18" charset="-122"/>
                <a:ea typeface="Adobe 楷体 Std R" pitchFamily="18" charset="-122"/>
              </a:rPr>
              <a:t>政府</a:t>
            </a:r>
            <a:endParaRPr lang="en-US" sz="4000" b="1" dirty="0">
              <a:latin typeface="Adobe 楷体 Std R" pitchFamily="18" charset="-122"/>
              <a:ea typeface="Adobe 楷体 Std R" pitchFamily="18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52578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Adobe 楷体 Std R" pitchFamily="18" charset="-122"/>
                <a:ea typeface="Adobe 楷体 Std R" pitchFamily="18" charset="-122"/>
              </a:rPr>
              <a:t>社區</a:t>
            </a:r>
            <a:endParaRPr lang="en-US" sz="4000" b="1" dirty="0">
              <a:latin typeface="Adobe 楷体 Std R" pitchFamily="18" charset="-122"/>
              <a:ea typeface="Adobe 楷体 Std R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391400" cy="9144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個人生命成長上的衝突</a:t>
            </a:r>
            <a:endParaRPr lang="en-US" altLang="zh-TW" sz="5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7391400" cy="36576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  <p:pic>
        <p:nvPicPr>
          <p:cNvPr id="6" name="Picture 5" descr="Strugg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52400" y="1828800"/>
            <a:ext cx="9488828" cy="5029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會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80010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門徒道路上遇到的衝突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7467600" cy="3657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對耶穌權柄的信心上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(2:1-12)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對罪人的自我認定上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(2:13-17)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對敬虔行為的體認上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(2:18-20)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對社會習慣的實踐上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(2:23-29)</a:t>
            </a:r>
            <a:endParaRPr lang="en-US" altLang="zh-TW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80010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門徒遇到的反對勢力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7543800" cy="3657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文士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自認的神學家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(2:6)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法利賽人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自認的宗教中的敬虔人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(2:18)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自認的傳統文化保護者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(2:24)</a:t>
            </a:r>
            <a:endParaRPr lang="zh-TW" altLang="en-US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衝突</a:t>
            </a:r>
            <a:r>
              <a:rPr lang="zh-TW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來源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7391400" cy="3657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門徒生命的改變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(2:15,19,23)</a:t>
            </a:r>
            <a:endParaRPr lang="en-US" altLang="zh-TW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耶穌權柄的宣告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(2:10,19,28)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對社會文化的挑戰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(2:23,3:4)</a:t>
            </a:r>
            <a:endParaRPr lang="zh-TW" altLang="en-US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經文結構與中心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772400" cy="38862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醫治癱子的腳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(2:1-12)</a:t>
            </a:r>
          </a:p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	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禁食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(2:18-20)</a:t>
            </a:r>
          </a:p>
          <a:p>
            <a:pPr lvl="6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	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新舊的衝突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(2:21,22)</a:t>
            </a:r>
          </a:p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	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掐麥穗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(2:23-28)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醫治枯乾的手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(3:1-6)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11478</TotalTime>
  <Words>424</Words>
  <Application>Microsoft Office PowerPoint</Application>
  <PresentationFormat>On-screen Show (4:3)</PresentationFormat>
  <Paragraphs>141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Adobe 楷体 Std R</vt:lpstr>
      <vt:lpstr>標楷體</vt:lpstr>
      <vt:lpstr>標楷體</vt:lpstr>
      <vt:lpstr>新細明體</vt:lpstr>
      <vt:lpstr>宋体</vt:lpstr>
      <vt:lpstr>Arial</vt:lpstr>
      <vt:lpstr>Calibri</vt:lpstr>
      <vt:lpstr>Constantia</vt:lpstr>
      <vt:lpstr>Wingdings 2</vt:lpstr>
      <vt:lpstr>Flow</vt:lpstr>
      <vt:lpstr>做門徒的挑戰 –  新舊的衝突</vt:lpstr>
      <vt:lpstr>中國近代史上的衝突</vt:lpstr>
      <vt:lpstr>中美文化認定上的衝突</vt:lpstr>
      <vt:lpstr>社會價值觀上的衝突</vt:lpstr>
      <vt:lpstr>個人生命成長上的衝突</vt:lpstr>
      <vt:lpstr>門徒道路上遇到的衝突</vt:lpstr>
      <vt:lpstr>門徒遇到的反對勢力</vt:lpstr>
      <vt:lpstr>衝突的來源</vt:lpstr>
      <vt:lpstr>經文結構與中心</vt:lpstr>
      <vt:lpstr>耶穌的比喻</vt:lpstr>
      <vt:lpstr>門徒如何面對  信耶穌所帶來的衝突</vt:lpstr>
      <vt:lpstr>門徒如何面對  信耶穌所帶來的衝突(續)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ccic-cupertino</cp:lastModifiedBy>
  <cp:revision>1198</cp:revision>
  <dcterms:created xsi:type="dcterms:W3CDTF">2015-08-01T18:05:10Z</dcterms:created>
  <dcterms:modified xsi:type="dcterms:W3CDTF">2019-03-10T16:13:01Z</dcterms:modified>
</cp:coreProperties>
</file>