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385" r:id="rId2"/>
    <p:sldId id="460" r:id="rId3"/>
    <p:sldId id="462" r:id="rId4"/>
    <p:sldId id="467" r:id="rId5"/>
    <p:sldId id="463" r:id="rId6"/>
    <p:sldId id="461" r:id="rId7"/>
    <p:sldId id="464" r:id="rId8"/>
    <p:sldId id="456" r:id="rId9"/>
    <p:sldId id="438" r:id="rId10"/>
    <p:sldId id="465" r:id="rId11"/>
    <p:sldId id="455" r:id="rId12"/>
    <p:sldId id="4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751" autoAdjust="0"/>
    <p:restoredTop sz="82184" autoAdjust="0"/>
  </p:normalViewPr>
  <p:slideViewPr>
    <p:cSldViewPr>
      <p:cViewPr varScale="1">
        <p:scale>
          <a:sx n="84" d="100"/>
          <a:sy n="84" d="100"/>
        </p:scale>
        <p:origin x="96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BCD516-59F5-4FB6-AA32-238376248CB9}" type="datetimeFigureOut">
              <a:rPr lang="en-US" smtClean="0"/>
              <a:pPr/>
              <a:t>3/10/2019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40C061-231C-4EDB-BCF1-BE02DF0FF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4328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1245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7013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34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659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5326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2011/1/31; 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Battle Hymn of the Tiger Mother author Amy Chua's proudly politically incorrect account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8727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2011/1/31; 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Battle Hymn of the Tiger Mother author Amy Chua's proudly politically incorrect account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638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796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6609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5733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0473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943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3/10/2019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3/10/2019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2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2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3/10/2019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3/10/2019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5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3/10/2019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3/10/2019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859758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1" y="2514601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514601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3/10/2019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3/10/2019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3/10/2019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1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3/10/2019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5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7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3/10/2019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1"/>
            <a:ext cx="609600" cy="365125"/>
          </a:xfrm>
        </p:spPr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6" y="5816601"/>
            <a:ext cx="916305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1" y="6219826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6" y="-7144"/>
            <a:ext cx="916305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1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357AA22-D6EF-4C15-8272-7159476A0345}" type="datetimeFigureOut">
              <a:rPr lang="en-US" smtClean="0"/>
              <a:pPr/>
              <a:t>3/10/2019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1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1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371600"/>
            <a:ext cx="8458200" cy="914400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做門徒的挑戰 </a:t>
            </a:r>
            <a:r>
              <a:rPr lang="en-US" altLang="zh-TW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– </a:t>
            </a:r>
            <a:br>
              <a:rPr lang="en-US" altLang="zh-TW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</a:b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新舊的衝突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971800"/>
            <a:ext cx="7620000" cy="3657600"/>
          </a:xfrm>
        </p:spPr>
        <p:txBody>
          <a:bodyPr>
            <a:normAutofit/>
          </a:bodyPr>
          <a:lstStyle/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歷史、文化、社會、家庭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衝突是因改變而來的現象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問題的所在：新的是什麼</a:t>
            </a:r>
            <a:r>
              <a:rPr lang="zh-TW" altLang="en-US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？</a:t>
            </a:r>
            <a:endParaRPr lang="en-US" altLang="zh-TW" sz="3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None/>
            </a:pPr>
            <a:endParaRPr lang="zh-TW" altLang="en-US" sz="4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耶穌的比喻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438400"/>
            <a:ext cx="6781800" cy="4038600"/>
          </a:xfrm>
        </p:spPr>
        <p:txBody>
          <a:bodyPr>
            <a:normAutofit lnSpcReduction="10000"/>
          </a:bodyPr>
          <a:lstStyle/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新布與舊衣服</a:t>
            </a: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新酒與舊皮袋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新與舊不相合</a:t>
            </a: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新與舊的取捨</a:t>
            </a:r>
          </a:p>
          <a:p>
            <a:pPr lvl="4">
              <a:spcBef>
                <a:spcPts val="200"/>
              </a:spcBef>
              <a:buClr>
                <a:srgbClr val="0BD0D9"/>
              </a:buClr>
              <a:buNone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 不是新一定比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舊的好、而是在於新的是什麼</a:t>
            </a:r>
            <a:r>
              <a:rPr lang="zh-TW" altLang="en-US" sz="3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？</a:t>
            </a:r>
            <a:endParaRPr lang="en-US" altLang="zh-TW" sz="3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371600"/>
            <a:ext cx="8458200" cy="1066800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門徒如何面對</a:t>
            </a:r>
            <a:r>
              <a:rPr lang="en-US" altLang="zh-TW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/>
            </a:r>
            <a:br>
              <a:rPr lang="en-US" altLang="zh-TW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</a:br>
            <a:r>
              <a:rPr lang="zh-CN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 信耶穌所帶來的</a:t>
            </a: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衝突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819400"/>
            <a:ext cx="7620000" cy="3048000"/>
          </a:xfrm>
        </p:spPr>
        <p:txBody>
          <a:bodyPr>
            <a:normAutofit/>
          </a:bodyPr>
          <a:lstStyle/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認識新的主體 </a:t>
            </a:r>
            <a:r>
              <a:rPr lang="en-US" altLang="zh-TW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-</a:t>
            </a: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耶穌</a:t>
            </a:r>
            <a:r>
              <a:rPr lang="en-US" altLang="zh-TW" sz="2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(2:21,22)</a:t>
            </a: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了解人的</a:t>
            </a: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光景 </a:t>
            </a:r>
            <a:r>
              <a:rPr lang="en-US" altLang="zh-CN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- </a:t>
            </a: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罪人</a:t>
            </a:r>
            <a:r>
              <a:rPr lang="en-US" altLang="zh-TW" sz="2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(2:16,17)</a:t>
            </a:r>
            <a:endParaRPr lang="zh-TW" altLang="en-US" sz="2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珍惜主的同在 </a:t>
            </a:r>
            <a:r>
              <a:rPr lang="en-US" altLang="zh-TW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- </a:t>
            </a: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喜樂</a:t>
            </a:r>
            <a:r>
              <a:rPr lang="en-US" altLang="zh-TW" sz="2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(2:19)</a:t>
            </a:r>
            <a:endParaRPr lang="zh-TW" altLang="en-US" sz="2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371600"/>
            <a:ext cx="8458200" cy="1066800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門徒如何面對</a:t>
            </a:r>
            <a:r>
              <a:rPr lang="en-US" altLang="zh-TW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/>
            </a:r>
            <a:br>
              <a:rPr lang="en-US" altLang="zh-TW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</a:br>
            <a:r>
              <a:rPr lang="zh-CN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 信耶穌所帶來的</a:t>
            </a: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衝突</a:t>
            </a:r>
            <a:r>
              <a:rPr lang="en-US" altLang="zh-TW" sz="31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(</a:t>
            </a:r>
            <a:r>
              <a:rPr lang="zh-CN" altLang="en-US" sz="31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續</a:t>
            </a:r>
            <a:r>
              <a:rPr lang="en-US" altLang="zh-TW" sz="31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)</a:t>
            </a:r>
            <a:endParaRPr lang="en-US" sz="31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819400"/>
            <a:ext cx="7620000" cy="4419600"/>
          </a:xfrm>
        </p:spPr>
        <p:txBody>
          <a:bodyPr>
            <a:normAutofit/>
          </a:bodyPr>
          <a:lstStyle/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享受主的供應 </a:t>
            </a:r>
            <a:r>
              <a:rPr lang="en-US" altLang="zh-TW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- </a:t>
            </a: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滿足</a:t>
            </a:r>
            <a:r>
              <a:rPr lang="en-US" altLang="zh-TW" sz="2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(2:27)</a:t>
            </a: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效法主的堅持 </a:t>
            </a:r>
            <a:r>
              <a:rPr lang="en-US" altLang="zh-TW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- </a:t>
            </a: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勇氣</a:t>
            </a:r>
            <a:r>
              <a:rPr lang="en-US" altLang="zh-CN" sz="2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(3:5)</a:t>
            </a: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記念主的擺上 </a:t>
            </a:r>
            <a:r>
              <a:rPr lang="en-US" altLang="zh-TW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- </a:t>
            </a: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十字架</a:t>
            </a:r>
            <a:r>
              <a:rPr lang="en-US" altLang="zh-CN" sz="2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(3:6)</a:t>
            </a:r>
            <a:endParaRPr lang="zh-TW" altLang="en-US" sz="2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458200" cy="9144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中國近代史上的衝突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590800"/>
            <a:ext cx="7391400" cy="3657600"/>
          </a:xfrm>
        </p:spPr>
        <p:txBody>
          <a:bodyPr>
            <a:normAutofit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  <p:pic>
        <p:nvPicPr>
          <p:cNvPr id="4" name="Picture 3" descr="new er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676400"/>
            <a:ext cx="9144000" cy="5913266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10896600" y="487680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33400"/>
            <a:ext cx="7543800" cy="914400"/>
          </a:xfrm>
        </p:spPr>
        <p:txBody>
          <a:bodyPr>
            <a:normAutofit/>
          </a:bodyPr>
          <a:lstStyle/>
          <a:p>
            <a:pPr lvl="1">
              <a:spcBef>
                <a:spcPts val="200"/>
              </a:spcBef>
            </a:pPr>
            <a:r>
              <a:rPr lang="zh-TW" altLang="en-US" sz="5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中美文化</a:t>
            </a:r>
            <a:r>
              <a:rPr lang="zh-CN" altLang="en-US" sz="5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認定</a:t>
            </a:r>
            <a:r>
              <a:rPr lang="zh-TW" altLang="en-US" sz="5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上的衝突</a:t>
            </a:r>
            <a:endParaRPr lang="en-US" altLang="zh-TW" sz="5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590800"/>
            <a:ext cx="7391400" cy="3657600"/>
          </a:xfrm>
        </p:spPr>
        <p:txBody>
          <a:bodyPr>
            <a:normAutofit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  <p:pic>
        <p:nvPicPr>
          <p:cNvPr id="5" name="Picture 4" descr="tiger mom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6000" y="1516951"/>
            <a:ext cx="4038600" cy="534104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6629400" cy="914400"/>
          </a:xfrm>
        </p:spPr>
        <p:txBody>
          <a:bodyPr>
            <a:normAutofit/>
          </a:bodyPr>
          <a:lstStyle/>
          <a:p>
            <a:pPr lvl="1">
              <a:spcBef>
                <a:spcPts val="200"/>
              </a:spcBef>
            </a:pPr>
            <a:r>
              <a:rPr lang="zh-TW" altLang="en-US" sz="5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社會價值觀上的衝突</a:t>
            </a:r>
            <a:endParaRPr lang="en-US" altLang="zh-TW" sz="5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590800"/>
            <a:ext cx="7391400" cy="3657600"/>
          </a:xfrm>
        </p:spPr>
        <p:txBody>
          <a:bodyPr>
            <a:normAutofit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  <p:pic>
        <p:nvPicPr>
          <p:cNvPr id="6" name="Picture 5" descr="The Third Pilla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676400"/>
            <a:ext cx="9144000" cy="545306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66800" y="5105400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latin typeface="Adobe 楷体 Std R" pitchFamily="18" charset="-122"/>
                <a:ea typeface="Adobe 楷体 Std R" pitchFamily="18" charset="-122"/>
              </a:rPr>
              <a:t>經濟</a:t>
            </a:r>
            <a:endParaRPr lang="en-US" sz="4000" b="1" dirty="0">
              <a:latin typeface="Adobe 楷体 Std R" pitchFamily="18" charset="-122"/>
              <a:ea typeface="Adobe 楷体 Std R" pitchFamily="18" charset="-122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364251" y="3244334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/>
              <a:t>濟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048000" y="5410200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latin typeface="Adobe 楷体 Std R" pitchFamily="18" charset="-122"/>
                <a:ea typeface="Adobe 楷体 Std R" pitchFamily="18" charset="-122"/>
              </a:rPr>
              <a:t>政府</a:t>
            </a:r>
            <a:endParaRPr lang="en-US" sz="4000" b="1" dirty="0">
              <a:latin typeface="Adobe 楷体 Std R" pitchFamily="18" charset="-122"/>
              <a:ea typeface="Adobe 楷体 Std R" pitchFamily="18" charset="-12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486400" y="5257800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latin typeface="Adobe 楷体 Std R" pitchFamily="18" charset="-122"/>
                <a:ea typeface="Adobe 楷体 Std R" pitchFamily="18" charset="-122"/>
              </a:rPr>
              <a:t>社區</a:t>
            </a:r>
            <a:endParaRPr lang="en-US" sz="4000" b="1" dirty="0">
              <a:latin typeface="Adobe 楷体 Std R" pitchFamily="18" charset="-122"/>
              <a:ea typeface="Adobe 楷体 Std R" pitchFamily="18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09600"/>
            <a:ext cx="7391400" cy="914400"/>
          </a:xfrm>
        </p:spPr>
        <p:txBody>
          <a:bodyPr>
            <a:normAutofit/>
          </a:bodyPr>
          <a:lstStyle/>
          <a:p>
            <a:pPr lvl="1">
              <a:spcBef>
                <a:spcPts val="200"/>
              </a:spcBef>
            </a:pPr>
            <a:r>
              <a:rPr lang="zh-TW" altLang="en-US" sz="5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個人生命成長上的衝突</a:t>
            </a:r>
            <a:endParaRPr lang="en-US" altLang="zh-TW" sz="5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590800"/>
            <a:ext cx="7391400" cy="3657600"/>
          </a:xfrm>
        </p:spPr>
        <p:txBody>
          <a:bodyPr>
            <a:normAutofit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  <p:pic>
        <p:nvPicPr>
          <p:cNvPr id="6" name="Picture 5" descr="Strugg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152400" y="1828800"/>
            <a:ext cx="9488828" cy="50292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364251" y="3244334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/>
              <a:t>會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990600"/>
            <a:ext cx="8001000" cy="9144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門徒道路上遇到的衝突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438400"/>
            <a:ext cx="7467600" cy="3657600"/>
          </a:xfrm>
        </p:spPr>
        <p:txBody>
          <a:bodyPr>
            <a:normAutofit/>
          </a:bodyPr>
          <a:lstStyle/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對耶穌權柄的信心上</a:t>
            </a:r>
            <a:r>
              <a:rPr lang="en-US" altLang="zh-TW" sz="2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(2:1-12)</a:t>
            </a:r>
          </a:p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對罪人的自我認定上</a:t>
            </a:r>
            <a:r>
              <a:rPr lang="en-US" altLang="zh-TW" sz="2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(2:13-17)</a:t>
            </a:r>
          </a:p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對敬虔行為的體認上</a:t>
            </a:r>
            <a:r>
              <a:rPr lang="en-US" altLang="zh-TW" sz="2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(2:18-20)</a:t>
            </a:r>
          </a:p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對社會習慣的實踐上</a:t>
            </a:r>
            <a:r>
              <a:rPr lang="en-US" altLang="zh-CN" sz="2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(2:23-29)</a:t>
            </a:r>
            <a:endParaRPr lang="en-US" altLang="zh-TW" sz="2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endParaRPr lang="zh-TW" altLang="en-US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990600"/>
            <a:ext cx="8001000" cy="9144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門徒遇到的反對勢力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438400"/>
            <a:ext cx="7543800" cy="3657600"/>
          </a:xfrm>
        </p:spPr>
        <p:txBody>
          <a:bodyPr>
            <a:normAutofit/>
          </a:bodyPr>
          <a:lstStyle/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文士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自認的神學家</a:t>
            </a:r>
            <a:r>
              <a:rPr lang="en-US" altLang="zh-TW" sz="2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(2:6)</a:t>
            </a:r>
          </a:p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法利賽人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自認的宗教中的敬虔人</a:t>
            </a:r>
            <a:r>
              <a:rPr lang="en-US" altLang="zh-TW" sz="2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(2:18)</a:t>
            </a: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自認的傳統文化保護者</a:t>
            </a:r>
            <a:r>
              <a:rPr lang="en-US" altLang="zh-CN" sz="2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(2:24)</a:t>
            </a:r>
            <a:endParaRPr lang="zh-TW" altLang="en-US" sz="2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458200" cy="9144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衝突</a:t>
            </a:r>
            <a:r>
              <a:rPr lang="zh-TW" altLang="en-US" sz="5400" b="1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的</a:t>
            </a: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來源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590800"/>
            <a:ext cx="7391400" cy="3657600"/>
          </a:xfrm>
        </p:spPr>
        <p:txBody>
          <a:bodyPr>
            <a:normAutofit/>
          </a:bodyPr>
          <a:lstStyle/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門徒生命的改變</a:t>
            </a:r>
            <a:r>
              <a:rPr lang="en-US" altLang="zh-CN" sz="2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(2:15,19,23)</a:t>
            </a:r>
            <a:endParaRPr lang="en-US" altLang="zh-TW" sz="2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耶穌權柄的宣告</a:t>
            </a:r>
            <a:r>
              <a:rPr lang="en-US" altLang="zh-TW" sz="2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(2:10,19,28)</a:t>
            </a:r>
          </a:p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對社會文化的挑戰</a:t>
            </a:r>
            <a:r>
              <a:rPr lang="en-US" altLang="zh-TW" sz="2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(2:23,3:4)</a:t>
            </a:r>
            <a:endParaRPr lang="zh-TW" altLang="en-US" sz="2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經文結構與中心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86000"/>
            <a:ext cx="7772400" cy="3886200"/>
          </a:xfrm>
        </p:spPr>
        <p:txBody>
          <a:bodyPr>
            <a:normAutofit/>
          </a:bodyPr>
          <a:lstStyle/>
          <a:p>
            <a:pPr lvl="2">
              <a:spcBef>
                <a:spcPts val="200"/>
              </a:spcBef>
              <a:buClr>
                <a:srgbClr val="0BD0D9"/>
              </a:buClr>
              <a:buNone/>
            </a:pP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醫治癱子的腳</a:t>
            </a:r>
            <a:r>
              <a:rPr lang="en-US" altLang="zh-CN" sz="2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(2:1-12)</a:t>
            </a:r>
          </a:p>
          <a:p>
            <a:pPr lvl="4">
              <a:spcBef>
                <a:spcPts val="200"/>
              </a:spcBef>
              <a:buClr>
                <a:srgbClr val="0BD0D9"/>
              </a:buClr>
              <a:buNone/>
            </a:pPr>
            <a:r>
              <a:rPr lang="en-US" altLang="zh-TW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		</a:t>
            </a: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禁食</a:t>
            </a:r>
            <a:r>
              <a:rPr lang="en-US" altLang="zh-TW" sz="2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(2:18-20)</a:t>
            </a:r>
          </a:p>
          <a:p>
            <a:pPr lvl="6">
              <a:spcBef>
                <a:spcPts val="200"/>
              </a:spcBef>
              <a:buClr>
                <a:srgbClr val="0BD0D9"/>
              </a:buClr>
              <a:buNone/>
            </a:pPr>
            <a:r>
              <a:rPr lang="en-US" altLang="zh-CN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		</a:t>
            </a: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新舊的衝突</a:t>
            </a:r>
            <a:r>
              <a:rPr lang="en-US" altLang="zh-CN" sz="2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(2:21,22)</a:t>
            </a:r>
          </a:p>
          <a:p>
            <a:pPr lvl="4">
              <a:spcBef>
                <a:spcPts val="200"/>
              </a:spcBef>
              <a:buClr>
                <a:srgbClr val="0BD0D9"/>
              </a:buClr>
              <a:buNone/>
            </a:pPr>
            <a:r>
              <a:rPr lang="en-US" altLang="zh-CN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		</a:t>
            </a: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掐麥穗</a:t>
            </a:r>
            <a:r>
              <a:rPr lang="en-US" altLang="zh-CN" sz="2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(2:23-28)</a:t>
            </a:r>
          </a:p>
          <a:p>
            <a:pPr lvl="2">
              <a:spcBef>
                <a:spcPts val="200"/>
              </a:spcBef>
              <a:buClr>
                <a:srgbClr val="0BD0D9"/>
              </a:buClr>
              <a:buNone/>
            </a:pP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醫治枯乾的手</a:t>
            </a:r>
            <a:r>
              <a:rPr lang="en-US" altLang="zh-CN" sz="2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(3:1-6)</a:t>
            </a: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11478</TotalTime>
  <Words>424</Words>
  <Application>Microsoft Office PowerPoint</Application>
  <PresentationFormat>On-screen Show (4:3)</PresentationFormat>
  <Paragraphs>141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Adobe 楷体 Std R</vt:lpstr>
      <vt:lpstr>標楷體</vt:lpstr>
      <vt:lpstr>標楷體</vt:lpstr>
      <vt:lpstr>新細明體</vt:lpstr>
      <vt:lpstr>宋体</vt:lpstr>
      <vt:lpstr>Arial</vt:lpstr>
      <vt:lpstr>Calibri</vt:lpstr>
      <vt:lpstr>Constantia</vt:lpstr>
      <vt:lpstr>Wingdings 2</vt:lpstr>
      <vt:lpstr>Flow</vt:lpstr>
      <vt:lpstr>做門徒的挑戰 –  新舊的衝突</vt:lpstr>
      <vt:lpstr>中國近代史上的衝突</vt:lpstr>
      <vt:lpstr>中美文化認定上的衝突</vt:lpstr>
      <vt:lpstr>社會價值觀上的衝突</vt:lpstr>
      <vt:lpstr>個人生命成長上的衝突</vt:lpstr>
      <vt:lpstr>門徒道路上遇到的衝突</vt:lpstr>
      <vt:lpstr>門徒遇到的反對勢力</vt:lpstr>
      <vt:lpstr>衝突的來源</vt:lpstr>
      <vt:lpstr>經文結構與中心</vt:lpstr>
      <vt:lpstr>耶穌的比喻</vt:lpstr>
      <vt:lpstr>門徒如何面對  信耶穌所帶來的衝突</vt:lpstr>
      <vt:lpstr>門徒如何面對  信耶穌所帶來的衝突(續)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Johnson</dc:creator>
  <cp:lastModifiedBy>ccic-cupertino</cp:lastModifiedBy>
  <cp:revision>1198</cp:revision>
  <dcterms:created xsi:type="dcterms:W3CDTF">2015-08-01T18:05:10Z</dcterms:created>
  <dcterms:modified xsi:type="dcterms:W3CDTF">2019-03-10T16:13:01Z</dcterms:modified>
</cp:coreProperties>
</file>