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DD37DB-A10B-4208-829D-E04CAEE52BFA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0AC0B97-7380-46E9-990D-C861EB137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25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0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4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3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6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5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06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2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97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410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1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55BBF-4D62-4538-988C-4B104338EED8}" type="datetimeFigureOut">
              <a:rPr lang="en-US" smtClean="0"/>
              <a:t>3/24/2019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4DDCE-052A-4F38-8ACC-4239397CE5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7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/>
              <a:t>門徒品格的操練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/>
              <a:t>以弗所書 </a:t>
            </a:r>
            <a:r>
              <a:rPr lang="en-US" sz="3600" b="1" dirty="0"/>
              <a:t>4:1-3</a:t>
            </a:r>
          </a:p>
        </p:txBody>
      </p:sp>
    </p:spTree>
    <p:extLst>
      <p:ext uri="{BB962C8B-B14F-4D97-AF65-F5344CB8AC3E}">
        <p14:creationId xmlns:p14="http://schemas.microsoft.com/office/powerpoint/2010/main" val="2928407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以弗所書 </a:t>
            </a:r>
            <a:r>
              <a:rPr lang="en-US" b="1" dirty="0" smtClean="0"/>
              <a:t>4:3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4:3</a:t>
            </a: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用</a:t>
            </a:r>
            <a:r>
              <a:rPr lang="zh-TW" altLang="en-US" sz="4800" b="1" dirty="0">
                <a:solidFill>
                  <a:srgbClr val="C00000"/>
                </a:solidFill>
              </a:rPr>
              <a:t>和平彼此聯絡、竭力保守聖靈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所</a:t>
            </a:r>
            <a:r>
              <a:rPr lang="en-US" altLang="zh-TW" sz="4800" b="1" dirty="0" smtClean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賜</a:t>
            </a:r>
            <a:r>
              <a:rPr lang="zh-TW" altLang="en-US" sz="4800" b="1" u="sng" dirty="0">
                <a:solidFill>
                  <a:srgbClr val="C00000"/>
                </a:solidFill>
              </a:rPr>
              <a:t>合而為一</a:t>
            </a:r>
            <a:r>
              <a:rPr lang="zh-TW" altLang="en-US" sz="4800" b="1" dirty="0">
                <a:solidFill>
                  <a:srgbClr val="C00000"/>
                </a:solidFill>
              </a:rPr>
              <a:t>的心。</a:t>
            </a:r>
            <a:endParaRPr lang="en-US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940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以弗所書 </a:t>
            </a:r>
            <a:r>
              <a:rPr lang="en-US" b="1" dirty="0" smtClean="0"/>
              <a:t>4:2-3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4:2</a:t>
            </a:r>
            <a:r>
              <a:rPr lang="en-US" sz="4800" b="1" dirty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凡</a:t>
            </a:r>
            <a:r>
              <a:rPr lang="zh-TW" altLang="en-US" sz="4800" b="1" dirty="0">
                <a:solidFill>
                  <a:srgbClr val="C00000"/>
                </a:solidFill>
              </a:rPr>
              <a:t>事謙虛、溫柔、忍耐、用愛心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互</a:t>
            </a:r>
            <a:r>
              <a:rPr lang="en-US" altLang="zh-TW" sz="4800" b="1" dirty="0" smtClean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相</a:t>
            </a:r>
            <a:r>
              <a:rPr lang="zh-TW" altLang="en-US" sz="4800" b="1" dirty="0">
                <a:solidFill>
                  <a:srgbClr val="C00000"/>
                </a:solidFill>
              </a:rPr>
              <a:t>寬容、</a:t>
            </a:r>
            <a:endParaRPr lang="en-US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4:3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用</a:t>
            </a:r>
            <a:r>
              <a:rPr lang="zh-TW" altLang="en-US" sz="4800" b="1" dirty="0">
                <a:solidFill>
                  <a:srgbClr val="C00000"/>
                </a:solidFill>
              </a:rPr>
              <a:t>和平彼此聯絡、竭力保守聖靈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所</a:t>
            </a:r>
            <a:r>
              <a:rPr lang="en-US" altLang="zh-TW" sz="4800" b="1" dirty="0" smtClean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賜</a:t>
            </a:r>
            <a:r>
              <a:rPr lang="zh-TW" altLang="en-US" sz="4800" b="1" dirty="0">
                <a:solidFill>
                  <a:srgbClr val="C00000"/>
                </a:solidFill>
              </a:rPr>
              <a:t>合而為一的心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。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70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以弗所書 </a:t>
            </a:r>
            <a:r>
              <a:rPr lang="en-US" b="1" dirty="0"/>
              <a:t>4:1-3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4:1</a:t>
            </a: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我</a:t>
            </a:r>
            <a:r>
              <a:rPr lang="zh-TW" altLang="en-US" sz="4800" b="1" dirty="0">
                <a:solidFill>
                  <a:srgbClr val="C00000"/>
                </a:solidFill>
              </a:rPr>
              <a:t>為主被囚的勸你們、既然蒙召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、</a:t>
            </a:r>
            <a:r>
              <a:rPr lang="en-US" altLang="zh-TW" sz="4800" b="1" dirty="0" smtClean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行</a:t>
            </a:r>
            <a:r>
              <a:rPr lang="zh-TW" altLang="en-US" sz="4800" b="1" dirty="0">
                <a:solidFill>
                  <a:srgbClr val="C00000"/>
                </a:solidFill>
              </a:rPr>
              <a:t>事為人就當與蒙召的恩相稱．</a:t>
            </a:r>
            <a:endParaRPr lang="en-US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4:2</a:t>
            </a:r>
            <a:r>
              <a:rPr lang="en-US" sz="4800" b="1" dirty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凡</a:t>
            </a:r>
            <a:r>
              <a:rPr lang="zh-TW" altLang="en-US" sz="4800" b="1" dirty="0">
                <a:solidFill>
                  <a:srgbClr val="C00000"/>
                </a:solidFill>
              </a:rPr>
              <a:t>事謙虛、溫柔、忍耐、用愛心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互</a:t>
            </a:r>
            <a:r>
              <a:rPr lang="en-US" altLang="zh-TW" sz="4800" b="1" dirty="0" smtClean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相</a:t>
            </a:r>
            <a:r>
              <a:rPr lang="zh-TW" altLang="en-US" sz="4800" b="1" dirty="0">
                <a:solidFill>
                  <a:srgbClr val="C00000"/>
                </a:solidFill>
              </a:rPr>
              <a:t>寬容、</a:t>
            </a:r>
            <a:endParaRPr lang="en-US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4:3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用</a:t>
            </a:r>
            <a:r>
              <a:rPr lang="zh-TW" altLang="en-US" sz="4800" b="1" dirty="0">
                <a:solidFill>
                  <a:srgbClr val="C00000"/>
                </a:solidFill>
              </a:rPr>
              <a:t>和平彼此聯絡、竭力保守聖靈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所</a:t>
            </a:r>
            <a:r>
              <a:rPr lang="en-US" altLang="zh-TW" sz="4800" b="1" dirty="0" smtClean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賜</a:t>
            </a:r>
            <a:r>
              <a:rPr lang="zh-TW" altLang="en-US" sz="4800" b="1" dirty="0">
                <a:solidFill>
                  <a:srgbClr val="C00000"/>
                </a:solidFill>
              </a:rPr>
              <a:t>合而為一的心。</a:t>
            </a:r>
            <a:endParaRPr lang="en-US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81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以弗所書 </a:t>
            </a:r>
            <a:r>
              <a:rPr lang="en-US" b="1" dirty="0" smtClean="0"/>
              <a:t>4:1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4:1</a:t>
            </a: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我</a:t>
            </a:r>
            <a:r>
              <a:rPr lang="zh-TW" altLang="en-US" sz="4800" b="1" dirty="0">
                <a:solidFill>
                  <a:srgbClr val="C00000"/>
                </a:solidFill>
              </a:rPr>
              <a:t>為主被囚的勸你們、既然蒙召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、</a:t>
            </a:r>
            <a:r>
              <a:rPr lang="en-US" altLang="zh-TW" sz="4800" b="1" dirty="0" smtClean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行</a:t>
            </a:r>
            <a:r>
              <a:rPr lang="zh-TW" altLang="en-US" sz="4800" b="1" dirty="0">
                <a:solidFill>
                  <a:srgbClr val="C00000"/>
                </a:solidFill>
              </a:rPr>
              <a:t>事為人就當與蒙召的恩相稱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．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630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以弗所書 </a:t>
            </a:r>
            <a:r>
              <a:rPr lang="en-US" b="1" dirty="0" smtClean="0"/>
              <a:t>4:2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4:2</a:t>
            </a:r>
            <a:r>
              <a:rPr lang="en-US" sz="4800" b="1" dirty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凡</a:t>
            </a:r>
            <a:r>
              <a:rPr lang="zh-TW" altLang="en-US" sz="4800" b="1" dirty="0">
                <a:solidFill>
                  <a:srgbClr val="C00000"/>
                </a:solidFill>
              </a:rPr>
              <a:t>事謙虛、溫柔、忍耐、用愛心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互</a:t>
            </a:r>
            <a:r>
              <a:rPr lang="en-US" altLang="zh-TW" sz="4800" b="1" dirty="0" smtClean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相</a:t>
            </a:r>
            <a:r>
              <a:rPr lang="zh-TW" altLang="en-US" sz="4800" b="1" dirty="0">
                <a:solidFill>
                  <a:srgbClr val="C00000"/>
                </a:solidFill>
              </a:rPr>
              <a:t>寬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容</a:t>
            </a:r>
            <a:endParaRPr lang="en-US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484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以弗所書 </a:t>
            </a:r>
            <a:r>
              <a:rPr lang="en-US" b="1" dirty="0" smtClean="0"/>
              <a:t>4:2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4:2</a:t>
            </a:r>
            <a:r>
              <a:rPr lang="en-US" sz="4800" b="1" dirty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凡事</a:t>
            </a:r>
            <a:r>
              <a:rPr lang="zh-TW" altLang="en-US" sz="4800" b="1" u="sng" dirty="0" smtClean="0">
                <a:solidFill>
                  <a:srgbClr val="C00000"/>
                </a:solidFill>
              </a:rPr>
              <a:t>謙虛</a:t>
            </a:r>
            <a:endParaRPr lang="en-US" sz="4800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0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以弗所書 </a:t>
            </a:r>
            <a:r>
              <a:rPr lang="en-US" b="1" dirty="0" smtClean="0"/>
              <a:t>4:2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4:2</a:t>
            </a:r>
            <a:r>
              <a:rPr lang="en-US" sz="4800" b="1" dirty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凡</a:t>
            </a:r>
            <a:r>
              <a:rPr lang="zh-TW" altLang="en-US" sz="4800" b="1" dirty="0">
                <a:solidFill>
                  <a:srgbClr val="C00000"/>
                </a:solidFill>
              </a:rPr>
              <a:t>事謙虛、</a:t>
            </a:r>
            <a:r>
              <a:rPr lang="zh-TW" altLang="en-US" sz="4800" b="1" u="sng" dirty="0">
                <a:solidFill>
                  <a:srgbClr val="C00000"/>
                </a:solidFill>
              </a:rPr>
              <a:t>溫</a:t>
            </a:r>
            <a:r>
              <a:rPr lang="zh-TW" altLang="en-US" sz="4800" b="1" u="sng" dirty="0" smtClean="0">
                <a:solidFill>
                  <a:srgbClr val="C00000"/>
                </a:solidFill>
              </a:rPr>
              <a:t>柔</a:t>
            </a:r>
            <a:endParaRPr lang="en-US" sz="4800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27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以弗所書 </a:t>
            </a:r>
            <a:r>
              <a:rPr lang="en-US" b="1" dirty="0" smtClean="0"/>
              <a:t>4:2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4:2</a:t>
            </a:r>
            <a:r>
              <a:rPr lang="en-US" sz="4800" b="1" dirty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凡</a:t>
            </a:r>
            <a:r>
              <a:rPr lang="zh-TW" altLang="en-US" sz="4800" b="1" dirty="0">
                <a:solidFill>
                  <a:srgbClr val="C00000"/>
                </a:solidFill>
              </a:rPr>
              <a:t>事謙虛、溫柔、</a:t>
            </a:r>
            <a:r>
              <a:rPr lang="zh-TW" altLang="en-US" sz="4800" b="1" u="sng" dirty="0">
                <a:solidFill>
                  <a:srgbClr val="C00000"/>
                </a:solidFill>
              </a:rPr>
              <a:t>忍</a:t>
            </a:r>
            <a:r>
              <a:rPr lang="zh-TW" altLang="en-US" sz="4800" b="1" u="sng" dirty="0" smtClean="0">
                <a:solidFill>
                  <a:srgbClr val="C00000"/>
                </a:solidFill>
              </a:rPr>
              <a:t>耐</a:t>
            </a:r>
            <a:endParaRPr lang="en-US" sz="4800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811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以弗所書 </a:t>
            </a:r>
            <a:r>
              <a:rPr lang="en-US" b="1" dirty="0" smtClean="0"/>
              <a:t>4:2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4:2</a:t>
            </a:r>
            <a:r>
              <a:rPr lang="en-US" sz="4800" b="1" dirty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凡</a:t>
            </a:r>
            <a:r>
              <a:rPr lang="zh-TW" altLang="en-US" sz="4800" b="1" dirty="0">
                <a:solidFill>
                  <a:srgbClr val="C00000"/>
                </a:solidFill>
              </a:rPr>
              <a:t>事謙虛、溫柔、忍耐、</a:t>
            </a:r>
            <a:r>
              <a:rPr lang="zh-TW" altLang="en-US" sz="4800" b="1" u="sng" dirty="0">
                <a:solidFill>
                  <a:srgbClr val="C00000"/>
                </a:solidFill>
              </a:rPr>
              <a:t>用愛心</a:t>
            </a:r>
            <a:r>
              <a:rPr lang="zh-TW" altLang="en-US" sz="4800" b="1" u="sng" dirty="0" smtClean="0">
                <a:solidFill>
                  <a:srgbClr val="C00000"/>
                </a:solidFill>
              </a:rPr>
              <a:t>互</a:t>
            </a:r>
            <a:r>
              <a:rPr lang="en-US" altLang="zh-TW" sz="4800" b="1" dirty="0" smtClean="0">
                <a:solidFill>
                  <a:srgbClr val="C00000"/>
                </a:solidFill>
              </a:rPr>
              <a:t>	</a:t>
            </a:r>
            <a:r>
              <a:rPr lang="zh-TW" altLang="en-US" sz="4800" b="1" u="sng" dirty="0" smtClean="0">
                <a:solidFill>
                  <a:srgbClr val="C00000"/>
                </a:solidFill>
              </a:rPr>
              <a:t>相</a:t>
            </a:r>
            <a:r>
              <a:rPr lang="zh-TW" altLang="en-US" sz="4800" b="1" u="sng" dirty="0">
                <a:solidFill>
                  <a:srgbClr val="C00000"/>
                </a:solidFill>
              </a:rPr>
              <a:t>寬</a:t>
            </a:r>
            <a:r>
              <a:rPr lang="zh-TW" altLang="en-US" sz="4800" b="1" u="sng" dirty="0" smtClean="0">
                <a:solidFill>
                  <a:srgbClr val="C00000"/>
                </a:solidFill>
              </a:rPr>
              <a:t>容</a:t>
            </a:r>
            <a:endParaRPr lang="en-US" sz="4800" b="1" u="sng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116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以弗所書 </a:t>
            </a:r>
            <a:r>
              <a:rPr lang="en-US" b="1" dirty="0" smtClean="0"/>
              <a:t>4:3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4:3</a:t>
            </a:r>
            <a:r>
              <a:rPr lang="en-US" b="1" dirty="0">
                <a:solidFill>
                  <a:srgbClr val="C00000"/>
                </a:solidFill>
              </a:rPr>
              <a:t>	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用</a:t>
            </a:r>
            <a:r>
              <a:rPr lang="zh-TW" altLang="en-US" sz="4800" b="1" u="sng" dirty="0">
                <a:solidFill>
                  <a:srgbClr val="C00000"/>
                </a:solidFill>
              </a:rPr>
              <a:t>和平</a:t>
            </a:r>
            <a:r>
              <a:rPr lang="zh-TW" altLang="en-US" sz="4800" b="1" dirty="0">
                <a:solidFill>
                  <a:srgbClr val="C00000"/>
                </a:solidFill>
              </a:rPr>
              <a:t>彼此聯</a:t>
            </a:r>
            <a:r>
              <a:rPr lang="zh-TW" altLang="en-US" sz="4800" b="1" dirty="0" smtClean="0">
                <a:solidFill>
                  <a:srgbClr val="C00000"/>
                </a:solidFill>
              </a:rPr>
              <a:t>絡</a:t>
            </a:r>
            <a:endParaRPr lang="en-US" sz="4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716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72</Words>
  <Application>Microsoft Office PowerPoint</Application>
  <PresentationFormat>Widescreen</PresentationFormat>
  <Paragraphs>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新細明體</vt:lpstr>
      <vt:lpstr>Arial</vt:lpstr>
      <vt:lpstr>Calibri</vt:lpstr>
      <vt:lpstr>Calibri Light</vt:lpstr>
      <vt:lpstr>Office Theme</vt:lpstr>
      <vt:lpstr>門徒品格的操練</vt:lpstr>
      <vt:lpstr>以弗所書 4:1-3</vt:lpstr>
      <vt:lpstr>以弗所書 4:1</vt:lpstr>
      <vt:lpstr>以弗所書 4:2</vt:lpstr>
      <vt:lpstr>以弗所書 4:2</vt:lpstr>
      <vt:lpstr>以弗所書 4:2</vt:lpstr>
      <vt:lpstr>以弗所書 4:2</vt:lpstr>
      <vt:lpstr>以弗所書 4:2</vt:lpstr>
      <vt:lpstr>以弗所書 4:3</vt:lpstr>
      <vt:lpstr>以弗所書 4:3</vt:lpstr>
      <vt:lpstr>以弗所書 4:2-3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門徒品格的操練</dc:title>
  <dc:creator>office.ccic.cupertino@gmail.com</dc:creator>
  <cp:lastModifiedBy>ccic-cupertino</cp:lastModifiedBy>
  <cp:revision>3</cp:revision>
  <cp:lastPrinted>2019-03-23T23:11:08Z</cp:lastPrinted>
  <dcterms:created xsi:type="dcterms:W3CDTF">2019-03-23T22:45:30Z</dcterms:created>
  <dcterms:modified xsi:type="dcterms:W3CDTF">2019-03-24T16:43:03Z</dcterms:modified>
</cp:coreProperties>
</file>