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71" r:id="rId1"/>
  </p:sldMasterIdLst>
  <p:handoutMasterIdLst>
    <p:handoutMasterId r:id="rId22"/>
  </p:handoutMasterIdLst>
  <p:sldIdLst>
    <p:sldId id="256" r:id="rId2"/>
    <p:sldId id="259" r:id="rId3"/>
    <p:sldId id="260" r:id="rId4"/>
    <p:sldId id="262" r:id="rId5"/>
    <p:sldId id="261" r:id="rId6"/>
    <p:sldId id="263" r:id="rId7"/>
    <p:sldId id="266" r:id="rId8"/>
    <p:sldId id="264" r:id="rId9"/>
    <p:sldId id="272" r:id="rId10"/>
    <p:sldId id="267" r:id="rId11"/>
    <p:sldId id="265" r:id="rId12"/>
    <p:sldId id="270" r:id="rId13"/>
    <p:sldId id="271" r:id="rId14"/>
    <p:sldId id="268" r:id="rId15"/>
    <p:sldId id="269" r:id="rId16"/>
    <p:sldId id="273" r:id="rId17"/>
    <p:sldId id="277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7"/>
    <p:restoredTop sz="94643"/>
  </p:normalViewPr>
  <p:slideViewPr>
    <p:cSldViewPr snapToGrid="0" snapToObjects="1">
      <p:cViewPr varScale="1">
        <p:scale>
          <a:sx n="101" d="100"/>
          <a:sy n="101" d="100"/>
        </p:scale>
        <p:origin x="15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74B7506-EB43-E949-BA4F-04FDBCE408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0CA264-F983-A74D-8563-1FD7B75EEB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3084-3F8A-1144-9C2B-FEE89149C410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288BC7-F1F9-0E4D-A3A8-336CAE71A4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A87AFB-553E-C94D-B30F-85D8339E0C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BFDC4-70E8-294B-BDFB-0AC7C7E6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5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8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585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35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58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99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8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0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7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2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6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1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1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61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5939EB-3459-1F40-AF45-A4D1169D7CD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2"/>
            <a:ext cx="9144000" cy="594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3653B-EC9F-9A4A-9A13-3A34D1D2B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462" y="4800600"/>
            <a:ext cx="6620968" cy="1719388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Su" panose="02010509060101010101" pitchFamily="49" charset="-122"/>
                <a:ea typeface="LiSu" panose="02010509060101010101" pitchFamily="49" charset="-122"/>
                <a:cs typeface="+mn-cs"/>
              </a:rPr>
              <a:t>比嗎哪更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Su" panose="02010509060101010101" pitchFamily="49" charset="-122"/>
                <a:ea typeface="LiSu" panose="02010509060101010101" pitchFamily="49" charset="-122"/>
                <a:cs typeface="+mn-cs"/>
              </a:rPr>
              <a:t>好的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Su" panose="02010509060101010101" pitchFamily="49" charset="-122"/>
                <a:ea typeface="LiSu" panose="02010509060101010101" pitchFamily="49" charset="-122"/>
                <a:cs typeface="+mn-cs"/>
              </a:rPr>
              <a:t/>
            </a:r>
            <a:b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Su" panose="02010509060101010101" pitchFamily="49" charset="-122"/>
                <a:ea typeface="LiSu" panose="02010509060101010101" pitchFamily="49" charset="-122"/>
                <a:cs typeface="+mn-cs"/>
              </a:rPr>
            </a:br>
            <a:r>
              <a:rPr lang="en-US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rPr>
              <a:t>——</a:t>
            </a: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Su" panose="02010509060101010101" pitchFamily="49" charset="-122"/>
                <a:ea typeface="LiSu" panose="02010509060101010101" pitchFamily="49" charset="-122"/>
                <a:cs typeface="LilyUPC" panose="020B0502040204020203" pitchFamily="34" charset="-34"/>
              </a:rPr>
              <a:t>出埃及記第</a:t>
            </a:r>
            <a:r>
              <a:rPr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icrosoft YaHei UI Light" panose="020B0502040204020203" pitchFamily="34" charset="-122"/>
                <a:cs typeface="+mn-cs"/>
              </a:rPr>
              <a:t>16</a:t>
            </a: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Su" panose="02010509060101010101" pitchFamily="49" charset="-122"/>
                <a:ea typeface="LiSu" panose="02010509060101010101" pitchFamily="49" charset="-122"/>
                <a:cs typeface="LilyUPC" panose="020B0502040204020203" pitchFamily="34" charset="-34"/>
              </a:rPr>
              <a:t>章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Su" panose="02010509060101010101" pitchFamily="49" charset="-122"/>
              <a:ea typeface="LiSu" panose="02010509060101010101" pitchFamily="49" charset="-122"/>
              <a:cs typeface="LilyUPC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092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199690"/>
              </p:ext>
            </p:extLst>
          </p:nvPr>
        </p:nvGraphicFramePr>
        <p:xfrm>
          <a:off x="827088" y="2052638"/>
          <a:ext cx="5369560" cy="418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305056192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7011058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032350009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要求合理嗎？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耶和華的供應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供應</a:t>
                      </a:r>
                      <a:endParaRPr lang="en-US" altLang="zh-TW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期限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鵪鶉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短期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(1</a:t>
                      </a:r>
                      <a:r>
                        <a:rPr lang="zh-TW" altLang="en-US" sz="2800" dirty="0"/>
                        <a:t>天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嗎哪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長期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(40</a:t>
                      </a:r>
                      <a:r>
                        <a:rPr lang="zh-TW" altLang="en-US" sz="2800" dirty="0"/>
                        <a:t>年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出乎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意料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安息日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永遠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16042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5F3DDC-C56A-49D1-8FA0-76528C37E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57200"/>
            <a:ext cx="3150870" cy="2392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D8DC41-4B2C-4D9A-8CD9-3DBC4076A04A}"/>
              </a:ext>
            </a:extLst>
          </p:cNvPr>
          <p:cNvSpPr txBox="1"/>
          <p:nvPr/>
        </p:nvSpPr>
        <p:spPr>
          <a:xfrm>
            <a:off x="7858125" y="1362075"/>
            <a:ext cx="638175" cy="4476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xmlns="" id="{038E6D84-7ABB-4431-8BA0-88ABFC73ABB7}"/>
              </a:ext>
            </a:extLst>
          </p:cNvPr>
          <p:cNvSpPr/>
          <p:nvPr/>
        </p:nvSpPr>
        <p:spPr>
          <a:xfrm rot="3044946">
            <a:off x="6013717" y="2399683"/>
            <a:ext cx="1590675" cy="5068782"/>
          </a:xfrm>
          <a:prstGeom prst="curvedLef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857296"/>
              </p:ext>
            </p:extLst>
          </p:nvPr>
        </p:nvGraphicFramePr>
        <p:xfrm>
          <a:off x="827088" y="2052638"/>
          <a:ext cx="6711950" cy="418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305056192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7011058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032350009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52371322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要求合理嗎？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耶和華的供應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供應</a:t>
                      </a:r>
                      <a:endParaRPr lang="en-US" altLang="zh-TW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期限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供應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zh-TW" altLang="en-US" sz="2800" dirty="0"/>
                        <a:t>意義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鵪鶉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短期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(1</a:t>
                      </a:r>
                      <a:r>
                        <a:rPr lang="zh-TW" altLang="en-US" sz="2800" dirty="0"/>
                        <a:t>天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嗎哪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長期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(40</a:t>
                      </a:r>
                      <a:r>
                        <a:rPr lang="zh-TW" altLang="en-US" sz="2800" dirty="0"/>
                        <a:t>年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出乎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意料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安息日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永遠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16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56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689365"/>
              </p:ext>
            </p:extLst>
          </p:nvPr>
        </p:nvGraphicFramePr>
        <p:xfrm>
          <a:off x="827088" y="2052638"/>
          <a:ext cx="6711950" cy="418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305056192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7011058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032350009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52371322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要求合理嗎？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耶和華的供應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供應</a:t>
                      </a:r>
                      <a:endParaRPr lang="en-US" altLang="zh-TW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期限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供應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zh-TW" altLang="en-US" sz="2800" dirty="0"/>
                        <a:t>意義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鵪鶉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短期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(1</a:t>
                      </a:r>
                      <a:r>
                        <a:rPr lang="zh-TW" altLang="en-US" sz="2800" dirty="0"/>
                        <a:t>天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滿足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需要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嗎哪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長期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(40</a:t>
                      </a:r>
                      <a:r>
                        <a:rPr lang="zh-TW" altLang="en-US" sz="2800" dirty="0"/>
                        <a:t>年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出乎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意料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安息日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永遠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16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63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867844"/>
              </p:ext>
            </p:extLst>
          </p:nvPr>
        </p:nvGraphicFramePr>
        <p:xfrm>
          <a:off x="827088" y="2052638"/>
          <a:ext cx="6711950" cy="418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305056192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7011058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032350009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52371322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要求合理嗎？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耶和華的供應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供應</a:t>
                      </a:r>
                      <a:endParaRPr lang="en-US" altLang="zh-TW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期限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供應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zh-TW" altLang="en-US" sz="2800" dirty="0"/>
                        <a:t>意義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鵪鶉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短期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(1</a:t>
                      </a:r>
                      <a:r>
                        <a:rPr lang="zh-TW" altLang="en-US" sz="2800" dirty="0"/>
                        <a:t>天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滿足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需要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嗎哪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長期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(40</a:t>
                      </a:r>
                      <a:r>
                        <a:rPr lang="zh-TW" altLang="en-US" sz="2800" dirty="0"/>
                        <a:t>年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滿足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需要 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出乎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意料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安息日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永遠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16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84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833006"/>
              </p:ext>
            </p:extLst>
          </p:nvPr>
        </p:nvGraphicFramePr>
        <p:xfrm>
          <a:off x="827088" y="2052638"/>
          <a:ext cx="6711950" cy="418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305056192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7011058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032350009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52371322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要求合理嗎？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耶和華的供應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供應</a:t>
                      </a:r>
                      <a:endParaRPr lang="en-US" altLang="zh-TW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期限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供應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zh-TW" altLang="en-US" sz="2800" dirty="0"/>
                        <a:t>意義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鵪鶉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短期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(1</a:t>
                      </a:r>
                      <a:r>
                        <a:rPr lang="zh-TW" altLang="en-US" sz="2800" dirty="0"/>
                        <a:t>天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滿足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需要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嗎哪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長期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(40</a:t>
                      </a:r>
                      <a:r>
                        <a:rPr lang="zh-TW" altLang="en-US" sz="2800" dirty="0"/>
                        <a:t>年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試煉</a:t>
                      </a:r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信心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出乎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意料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安息日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永遠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16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546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271282"/>
              </p:ext>
            </p:extLst>
          </p:nvPr>
        </p:nvGraphicFramePr>
        <p:xfrm>
          <a:off x="827088" y="2052638"/>
          <a:ext cx="6711950" cy="418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305056192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7011058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032350009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52371322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要求合理嗎？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耶和華的供應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供應</a:t>
                      </a:r>
                      <a:endParaRPr lang="en-US" altLang="zh-TW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期限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供應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zh-TW" altLang="en-US" sz="2800" dirty="0"/>
                        <a:t>意義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鵪鶉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短期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(1</a:t>
                      </a:r>
                      <a:r>
                        <a:rPr lang="zh-TW" altLang="en-US" sz="2800" dirty="0"/>
                        <a:t>天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滿足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需要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嗎哪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長期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(40</a:t>
                      </a:r>
                      <a:r>
                        <a:rPr lang="zh-TW" altLang="en-US" sz="2800" dirty="0"/>
                        <a:t>年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試煉</a:t>
                      </a:r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信心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出乎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意料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安息日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永遠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神</a:t>
                      </a:r>
                      <a:endParaRPr lang="en-US" altLang="zh-TW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自己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160427"/>
                  </a:ext>
                </a:extLst>
              </a:tr>
            </a:tbl>
          </a:graphicData>
        </a:graphic>
      </p:graphicFrame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C32B871F-39AF-401D-A134-BDA4B04B0A81}"/>
              </a:ext>
            </a:extLst>
          </p:cNvPr>
          <p:cNvSpPr/>
          <p:nvPr/>
        </p:nvSpPr>
        <p:spPr>
          <a:xfrm>
            <a:off x="5956935" y="4738989"/>
            <a:ext cx="2120265" cy="1885745"/>
          </a:xfrm>
          <a:prstGeom prst="irregularSeal2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EB2482D3-1764-4F70-AEB9-6408DA9E2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0" cy="430410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706081-8927-4C83-9E5E-694385799738}"/>
              </a:ext>
            </a:extLst>
          </p:cNvPr>
          <p:cNvSpPr txBox="1"/>
          <p:nvPr/>
        </p:nvSpPr>
        <p:spPr>
          <a:xfrm>
            <a:off x="137160" y="4304108"/>
            <a:ext cx="89439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FF00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我就是生命的糧</a:t>
            </a:r>
            <a:r>
              <a:rPr lang="en-US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。你們的祖宗在曠野</a:t>
            </a:r>
            <a:r>
              <a:rPr lang="zh-CN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吃</a:t>
            </a:r>
            <a:r>
              <a:rPr lang="en-US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過嗎哪</a:t>
            </a:r>
            <a:r>
              <a:rPr lang="zh-CN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，</a:t>
            </a:r>
            <a:r>
              <a:rPr lang="en-US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還是死了。這是從天上降下來的糧</a:t>
            </a:r>
            <a:r>
              <a:rPr lang="zh-CN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，</a:t>
            </a:r>
            <a:r>
              <a:rPr lang="en-US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叫人</a:t>
            </a:r>
            <a:r>
              <a:rPr lang="zh-CN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吃</a:t>
            </a:r>
            <a:r>
              <a:rPr lang="en-US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了就不死。</a:t>
            </a:r>
            <a:r>
              <a:rPr lang="zh-TW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我是從天上降下來生命的糧</a:t>
            </a:r>
            <a:r>
              <a:rPr lang="zh-CN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；</a:t>
            </a:r>
            <a:r>
              <a:rPr lang="zh-TW" altLang="en-US" sz="2800" dirty="0">
                <a:solidFill>
                  <a:srgbClr val="FFFF00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人若</a:t>
            </a:r>
            <a:r>
              <a:rPr lang="zh-CN" altLang="en-US" sz="2800" dirty="0">
                <a:solidFill>
                  <a:srgbClr val="FFFF00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吃</a:t>
            </a:r>
            <a:r>
              <a:rPr lang="zh-TW" altLang="en-US" sz="2800" dirty="0">
                <a:solidFill>
                  <a:srgbClr val="FFFF00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這糧</a:t>
            </a:r>
            <a:r>
              <a:rPr lang="zh-CN" altLang="en-US" sz="2800" dirty="0">
                <a:solidFill>
                  <a:srgbClr val="FFFF00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，</a:t>
            </a:r>
            <a:r>
              <a:rPr lang="zh-TW" altLang="en-US" sz="2800" dirty="0">
                <a:solidFill>
                  <a:srgbClr val="FFFF00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就必永遠活著</a:t>
            </a:r>
            <a:r>
              <a:rPr lang="zh-CN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。</a:t>
            </a:r>
            <a:r>
              <a:rPr lang="zh-TW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我所要賜的糧</a:t>
            </a:r>
            <a:r>
              <a:rPr lang="zh-CN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，</a:t>
            </a:r>
            <a:r>
              <a:rPr lang="zh-TW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就是我的肉</a:t>
            </a:r>
            <a:r>
              <a:rPr lang="zh-CN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，</a:t>
            </a:r>
            <a:r>
              <a:rPr lang="zh-TW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為世人之生命所賜的。</a:t>
            </a:r>
            <a:endParaRPr lang="en-US" altLang="zh-TW" sz="2800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en-US" altLang="zh-TW" sz="1200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r"/>
            <a:r>
              <a:rPr lang="en-US" altLang="zh-CN" sz="2400" i="1" dirty="0">
                <a:latin typeface="MingLiU" panose="02020509000000000000" pitchFamily="49" charset="-120"/>
                <a:ea typeface="MingLiU" panose="02020509000000000000" pitchFamily="49" charset="-120"/>
              </a:rPr>
              <a:t>——</a:t>
            </a:r>
            <a:r>
              <a:rPr lang="zh-CN" altLang="en-US" sz="2400" i="1" dirty="0">
                <a:latin typeface="MingLiU" panose="02020509000000000000" pitchFamily="49" charset="-120"/>
                <a:ea typeface="MingLiU" panose="02020509000000000000" pitchFamily="49" charset="-120"/>
              </a:rPr>
              <a:t>約翰福音</a:t>
            </a:r>
            <a:r>
              <a:rPr lang="en-US" altLang="zh-CN" sz="2400" i="1" dirty="0">
                <a:latin typeface="Constantia" panose="02030602050306030303" pitchFamily="18" charset="0"/>
                <a:ea typeface="MingLiU" panose="02020509000000000000" pitchFamily="49" charset="-120"/>
              </a:rPr>
              <a:t>6:48-51</a:t>
            </a:r>
            <a:endParaRPr lang="en-US" sz="2400" i="1" dirty="0">
              <a:latin typeface="Constantia" panose="02030602050306030303" pitchFamily="18" charset="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8315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014846"/>
              </p:ext>
            </p:extLst>
          </p:nvPr>
        </p:nvGraphicFramePr>
        <p:xfrm>
          <a:off x="827088" y="2052638"/>
          <a:ext cx="6711950" cy="418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305056192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7011058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032350009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52371322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要求合理嗎？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耶和華的供應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供應</a:t>
                      </a:r>
                      <a:endParaRPr lang="en-US" altLang="zh-TW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期限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供應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zh-TW" altLang="en-US" sz="2800" dirty="0"/>
                        <a:t>意義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鵪鶉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短期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(1</a:t>
                      </a:r>
                      <a:r>
                        <a:rPr lang="zh-TW" altLang="en-US" sz="2800" dirty="0"/>
                        <a:t>天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滿足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需要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嗎哪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長期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(40</a:t>
                      </a:r>
                      <a:r>
                        <a:rPr lang="zh-TW" altLang="en-US" sz="2800" dirty="0"/>
                        <a:t>年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試煉</a:t>
                      </a:r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信心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出乎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意料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安息日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永遠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神</a:t>
                      </a:r>
                      <a:endParaRPr lang="en-US" altLang="zh-TW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自己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160427"/>
                  </a:ext>
                </a:extLst>
              </a:tr>
            </a:tbl>
          </a:graphicData>
        </a:graphic>
      </p:graphicFrame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C32B871F-39AF-401D-A134-BDA4B04B0A81}"/>
              </a:ext>
            </a:extLst>
          </p:cNvPr>
          <p:cNvSpPr/>
          <p:nvPr/>
        </p:nvSpPr>
        <p:spPr>
          <a:xfrm>
            <a:off x="5956935" y="4738989"/>
            <a:ext cx="2120265" cy="1885745"/>
          </a:xfrm>
          <a:prstGeom prst="irregularSeal2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BE18E-89AB-A64C-8FF2-2E9324D37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3470354" cy="379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C35373-6BFE-E54F-ABA3-D7B824B13CF7}"/>
              </a:ext>
            </a:extLst>
          </p:cNvPr>
          <p:cNvSpPr txBox="1"/>
          <p:nvPr/>
        </p:nvSpPr>
        <p:spPr>
          <a:xfrm>
            <a:off x="2743200" y="2397968"/>
            <a:ext cx="534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惟獨基督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FF4F6E-6A68-41DA-B9F9-5A30EE7332D3}"/>
              </a:ext>
            </a:extLst>
          </p:cNvPr>
          <p:cNvSpPr txBox="1"/>
          <p:nvPr/>
        </p:nvSpPr>
        <p:spPr>
          <a:xfrm>
            <a:off x="253611" y="5681861"/>
            <a:ext cx="2963131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戴德生</a:t>
            </a:r>
            <a:r>
              <a:rPr lang="en-US" altLang="zh-CN" sz="2400" dirty="0">
                <a:latin typeface="Constantia" panose="02030602050306030303" pitchFamily="18" charset="0"/>
              </a:rPr>
              <a:t>(1832-1905)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44F8E-5563-43FA-999A-05D93D70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生命調整</a:t>
            </a:r>
            <a:r>
              <a:rPr lang="en-US" altLang="zh-CN" dirty="0">
                <a:solidFill>
                  <a:srgbClr val="FFFF00"/>
                </a:solidFill>
              </a:rPr>
              <a:t>&amp;</a:t>
            </a:r>
            <a:r>
              <a:rPr lang="zh-CN" altLang="en-US" dirty="0">
                <a:solidFill>
                  <a:srgbClr val="FFFF00"/>
                </a:solidFill>
              </a:rPr>
              <a:t>更新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FC0999-3D06-4A95-BC33-721413C76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8" y="2052925"/>
            <a:ext cx="8229600" cy="4114800"/>
          </a:xfrm>
        </p:spPr>
        <p:txBody>
          <a:bodyPr/>
          <a:lstStyle/>
          <a:p>
            <a:r>
              <a:rPr lang="zh-CN" altLang="en-US" sz="3600" dirty="0">
                <a:solidFill>
                  <a:srgbClr val="FFFF00"/>
                </a:solidFill>
              </a:rPr>
              <a:t>調整需要的比重</a:t>
            </a:r>
            <a:endParaRPr lang="en-US" altLang="zh-CN" sz="3600" dirty="0">
              <a:solidFill>
                <a:srgbClr val="FFFF00"/>
              </a:solidFill>
            </a:endParaRPr>
          </a:p>
          <a:p>
            <a:pPr lvl="2"/>
            <a:r>
              <a:rPr lang="zh-CN" altLang="en-US" sz="3200" dirty="0"/>
              <a:t>鵪鶉的禱告</a:t>
            </a:r>
            <a:r>
              <a:rPr lang="zh-TW" altLang="en-US" sz="3200" dirty="0"/>
              <a:t>（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生活需要</a:t>
            </a:r>
            <a:r>
              <a:rPr lang="zh-TW" altLang="en-US" sz="3200" dirty="0"/>
              <a:t>）</a:t>
            </a:r>
            <a:endParaRPr lang="en-US" altLang="zh-CN" sz="3200" dirty="0"/>
          </a:p>
          <a:p>
            <a:pPr lvl="2"/>
            <a:r>
              <a:rPr lang="zh-CN" altLang="en-US" sz="3200" dirty="0"/>
              <a:t>嗎哪的禱告</a:t>
            </a:r>
            <a:r>
              <a:rPr lang="zh-TW" altLang="en-US" sz="3200" dirty="0"/>
              <a:t>（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信心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增長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、生命改變</a:t>
            </a:r>
            <a:r>
              <a:rPr lang="zh-TW" altLang="en-US" sz="3200" dirty="0"/>
              <a:t>）</a:t>
            </a:r>
            <a:endParaRPr lang="en-US" altLang="zh-CN" sz="3200" dirty="0"/>
          </a:p>
          <a:p>
            <a:pPr lvl="2"/>
            <a:r>
              <a:rPr lang="zh-CN" altLang="en-US" sz="3200" dirty="0"/>
              <a:t>安息的禱告</a:t>
            </a:r>
            <a:r>
              <a:rPr lang="zh-TW" altLang="en-US" sz="3200" dirty="0"/>
              <a:t>（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與主相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交</a:t>
            </a:r>
            <a:r>
              <a:rPr lang="zh-TW" altLang="en-US" sz="3200" dirty="0"/>
              <a:t>）</a:t>
            </a:r>
            <a:endParaRPr lang="en-US" altLang="zh-CN" sz="3200" dirty="0"/>
          </a:p>
          <a:p>
            <a:pPr marL="0" indent="0">
              <a:buNone/>
            </a:pPr>
            <a:endParaRPr lang="en-US" altLang="zh-CN" sz="800" dirty="0"/>
          </a:p>
          <a:p>
            <a:r>
              <a:rPr lang="en-US" altLang="zh-CN" sz="3200" dirty="0">
                <a:latin typeface="Constantia" panose="02030602050306030303" pitchFamily="18" charset="0"/>
              </a:rPr>
              <a:t>A</a:t>
            </a:r>
            <a:r>
              <a:rPr lang="zh-TW" altLang="en-US" sz="3200" dirty="0"/>
              <a:t>（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敬拜</a:t>
            </a:r>
            <a:r>
              <a:rPr lang="zh-TW" altLang="en-US" sz="3200" dirty="0"/>
              <a:t>）</a:t>
            </a:r>
            <a:r>
              <a:rPr lang="en-US" altLang="zh-CN" sz="3200" dirty="0">
                <a:latin typeface="Constantia" panose="02030602050306030303" pitchFamily="18" charset="0"/>
              </a:rPr>
              <a:t>C</a:t>
            </a:r>
            <a:r>
              <a:rPr lang="zh-TW" altLang="en-US" sz="3200" dirty="0"/>
              <a:t>（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認罪</a:t>
            </a:r>
            <a:r>
              <a:rPr lang="zh-TW" altLang="en-US" sz="3200" dirty="0"/>
              <a:t>）</a:t>
            </a:r>
            <a:r>
              <a:rPr lang="en-US" altLang="zh-CN" sz="3200" dirty="0">
                <a:latin typeface="Constantia" panose="02030602050306030303" pitchFamily="18" charset="0"/>
              </a:rPr>
              <a:t>T</a:t>
            </a:r>
            <a:r>
              <a:rPr lang="zh-TW" altLang="en-US" sz="3200" dirty="0"/>
              <a:t>（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感恩</a:t>
            </a:r>
            <a:r>
              <a:rPr lang="zh-TW" altLang="en-US" sz="3200" dirty="0"/>
              <a:t>）</a:t>
            </a:r>
            <a:r>
              <a:rPr lang="en-US" altLang="zh-CN" sz="3200" dirty="0">
                <a:latin typeface="Constantia" panose="02030602050306030303" pitchFamily="18" charset="0"/>
              </a:rPr>
              <a:t>S</a:t>
            </a:r>
            <a:r>
              <a:rPr lang="zh-TW" altLang="en-US" sz="3200" dirty="0"/>
              <a:t>（</a:t>
            </a:r>
            <a:r>
              <a:rPr lang="zh-TW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祈求</a:t>
            </a:r>
            <a:r>
              <a:rPr lang="zh-TW" altLang="en-US" sz="3200" dirty="0"/>
              <a:t>）</a:t>
            </a:r>
            <a:endParaRPr lang="en-US" altLang="zh-CN" sz="3600" dirty="0"/>
          </a:p>
        </p:txBody>
      </p:sp>
      <p:pic>
        <p:nvPicPr>
          <p:cNvPr id="1026" name="Picture 2" descr="Image result for integration transparent">
            <a:extLst>
              <a:ext uri="{FF2B5EF4-FFF2-40B4-BE49-F238E27FC236}">
                <a16:creationId xmlns:a16="http://schemas.microsoft.com/office/drawing/2014/main" xmlns="" id="{658305EA-505A-4090-AE1F-F925651F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90" y="2011680"/>
            <a:ext cx="3238500" cy="283464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428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44F8E-5563-43FA-999A-05D93D70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生命調整</a:t>
            </a:r>
            <a:r>
              <a:rPr lang="en-US" altLang="zh-CN" dirty="0">
                <a:solidFill>
                  <a:srgbClr val="FFFF00"/>
                </a:solidFill>
              </a:rPr>
              <a:t>&amp;</a:t>
            </a:r>
            <a:r>
              <a:rPr lang="zh-CN" altLang="en-US" dirty="0">
                <a:solidFill>
                  <a:srgbClr val="FFFF00"/>
                </a:solidFill>
              </a:rPr>
              <a:t>更新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FC0999-3D06-4A95-BC33-721413C76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/>
              <a:t>調整需要的比重</a:t>
            </a:r>
            <a:endParaRPr lang="en-US" altLang="zh-CN" sz="800" dirty="0"/>
          </a:p>
          <a:p>
            <a:r>
              <a:rPr lang="zh-CN" altLang="en-US" sz="3600" dirty="0">
                <a:solidFill>
                  <a:srgbClr val="FFFF00"/>
                </a:solidFill>
              </a:rPr>
              <a:t>調整尋求的次序</a:t>
            </a:r>
            <a:endParaRPr lang="en-US" altLang="zh-CN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FFFF00"/>
                </a:solidFill>
              </a:rPr>
              <a:t>——</a:t>
            </a:r>
            <a:r>
              <a:rPr lang="zh-TW" altLang="en-US" sz="3200" dirty="0">
                <a:solidFill>
                  <a:srgbClr val="FFFF00"/>
                </a:solidFill>
              </a:rPr>
              <a:t>你們要先求他的國和他的義</a:t>
            </a:r>
            <a:r>
              <a:rPr lang="zh-CN" altLang="en-US" sz="3200" dirty="0">
                <a:solidFill>
                  <a:srgbClr val="FFFF00"/>
                </a:solidFill>
              </a:rPr>
              <a:t>，</a:t>
            </a:r>
            <a:r>
              <a:rPr lang="zh-TW" altLang="en-US" sz="3200" dirty="0">
                <a:solidFill>
                  <a:srgbClr val="FFFF00"/>
                </a:solidFill>
              </a:rPr>
              <a:t>這些東西都要加給你們了。</a:t>
            </a:r>
            <a:r>
              <a:rPr lang="zh-CN" altLang="en-US" sz="2800" i="1" dirty="0"/>
              <a:t>馬太福音</a:t>
            </a:r>
            <a:r>
              <a:rPr lang="en-US" altLang="zh-CN" sz="2400" i="1" dirty="0">
                <a:latin typeface="Constantia" panose="02030602050306030303" pitchFamily="18" charset="0"/>
                <a:ea typeface="MingLiU" panose="02020509000000000000" pitchFamily="49" charset="-120"/>
              </a:rPr>
              <a:t>6:33</a:t>
            </a:r>
            <a:endParaRPr lang="en-US" sz="2400" i="1" dirty="0">
              <a:latin typeface="Constantia" panose="02030602050306030303" pitchFamily="18" charset="0"/>
              <a:ea typeface="MingLiU" panose="02020509000000000000" pitchFamily="49" charset="-120"/>
            </a:endParaRPr>
          </a:p>
          <a:p>
            <a:pPr marL="0" indent="0">
              <a:buNone/>
            </a:pPr>
            <a:endParaRPr lang="en-US" altLang="zh-CN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5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F74FFF0-1427-8C48-975A-E09939937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50" y="1371600"/>
            <a:ext cx="3822191" cy="419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48509F-AE2C-A649-9EC2-46C6786FA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161" y="91440"/>
            <a:ext cx="3822192" cy="458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8AFF2C-FE01-45A9-AD3B-53951CBC064D}"/>
              </a:ext>
            </a:extLst>
          </p:cNvPr>
          <p:cNvSpPr txBox="1"/>
          <p:nvPr/>
        </p:nvSpPr>
        <p:spPr>
          <a:xfrm>
            <a:off x="574650" y="5486400"/>
            <a:ext cx="3822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到了晚上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有鵪鶉飛來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遮滿了營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7EBF3C-F553-4A23-A900-0D4CB777BC6C}"/>
              </a:ext>
            </a:extLst>
          </p:cNvPr>
          <p:cNvSpPr txBox="1"/>
          <p:nvPr/>
        </p:nvSpPr>
        <p:spPr>
          <a:xfrm>
            <a:off x="4936087" y="4663440"/>
            <a:ext cx="3406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早晨在營四圍的地上有露水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露水上升之後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不料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野地面上有如白霜的小圓物。</a:t>
            </a:r>
            <a:r>
              <a:rPr lang="en-US" altLang="en-US" sz="2800" dirty="0"/>
              <a:t>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2E460D1-669E-47D5-B568-BCFDF046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出埃及記 </a:t>
            </a:r>
            <a:r>
              <a:rPr lang="en-US" altLang="zh-CN" sz="3600" dirty="0">
                <a:solidFill>
                  <a:srgbClr val="FFFF00"/>
                </a:solidFill>
                <a:latin typeface="Constantia" panose="02030602050306030303" pitchFamily="18" charset="0"/>
              </a:rPr>
              <a:t>16:13-14</a:t>
            </a:r>
            <a:endParaRPr lang="en-US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8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2A318-A71E-4B81-BF45-8B9CDD6A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生命調整</a:t>
            </a:r>
            <a:r>
              <a:rPr lang="en-US" altLang="zh-CN" dirty="0">
                <a:solidFill>
                  <a:srgbClr val="FFFF00"/>
                </a:solidFill>
              </a:rPr>
              <a:t>&amp;</a:t>
            </a:r>
            <a:r>
              <a:rPr lang="zh-CN" altLang="en-US" dirty="0">
                <a:solidFill>
                  <a:srgbClr val="FFFF00"/>
                </a:solidFill>
              </a:rPr>
              <a:t>更新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88306-CD0E-4945-877C-D2DDCFC1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/>
              <a:t>調整需要的比重</a:t>
            </a:r>
            <a:endParaRPr lang="en-US" altLang="zh-CN" sz="3600" dirty="0"/>
          </a:p>
          <a:p>
            <a:r>
              <a:rPr lang="zh-CN" altLang="en-US" sz="3600" dirty="0"/>
              <a:t>調整尋求的次序</a:t>
            </a:r>
            <a:endParaRPr lang="en-US" altLang="zh-CN" sz="3600" dirty="0"/>
          </a:p>
          <a:p>
            <a:r>
              <a:rPr lang="zh-CN" altLang="en-US" sz="3600" dirty="0">
                <a:solidFill>
                  <a:srgbClr val="FFFF00"/>
                </a:solidFill>
              </a:rPr>
              <a:t>調整靈修的觀念</a:t>
            </a:r>
            <a:endParaRPr lang="en-US" altLang="zh-CN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altLang="zh-CN" sz="3400" dirty="0">
                <a:solidFill>
                  <a:srgbClr val="FFFF00"/>
                </a:solidFill>
              </a:rPr>
              <a:t>——</a:t>
            </a:r>
            <a:r>
              <a:rPr lang="zh-CN" altLang="en-US" sz="3400" dirty="0">
                <a:solidFill>
                  <a:srgbClr val="FFFF00"/>
                </a:solidFill>
              </a:rPr>
              <a:t>隨時</a:t>
            </a:r>
            <a:r>
              <a:rPr lang="zh-TW" altLang="en-US" sz="3400" dirty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隨處</a:t>
            </a:r>
            <a:r>
              <a:rPr lang="zh-CN" altLang="en-US" sz="3400" dirty="0">
                <a:solidFill>
                  <a:srgbClr val="FFFF00"/>
                </a:solidFill>
              </a:rPr>
              <a:t>經歷神的同在</a:t>
            </a:r>
            <a:endParaRPr lang="en-US" sz="34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855135-4372-9B40-B88D-DD35043D2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72200" y="3429000"/>
            <a:ext cx="2794000" cy="307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1575BE-5C46-467B-9B95-47546FA2E901}"/>
              </a:ext>
            </a:extLst>
          </p:cNvPr>
          <p:cNvSpPr txBox="1"/>
          <p:nvPr/>
        </p:nvSpPr>
        <p:spPr>
          <a:xfrm>
            <a:off x="4456289" y="5147732"/>
            <a:ext cx="1715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勞倫斯弟兄</a:t>
            </a:r>
            <a:endParaRPr lang="en-US" altLang="zh-CN" sz="2400" dirty="0"/>
          </a:p>
          <a:p>
            <a:pPr algn="ctr"/>
            <a:r>
              <a:rPr lang="en-US" sz="2400" dirty="0">
                <a:latin typeface="Constantia" panose="02030602050306030303" pitchFamily="18" charset="0"/>
              </a:rPr>
              <a:t>(1605-1691)</a:t>
            </a:r>
          </a:p>
        </p:txBody>
      </p:sp>
    </p:spTree>
    <p:extLst>
      <p:ext uri="{BB962C8B-B14F-4D97-AF65-F5344CB8AC3E}">
        <p14:creationId xmlns:p14="http://schemas.microsoft.com/office/powerpoint/2010/main" val="40260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025002"/>
              </p:ext>
            </p:extLst>
          </p:nvPr>
        </p:nvGraphicFramePr>
        <p:xfrm>
          <a:off x="827088" y="2052638"/>
          <a:ext cx="1342390" cy="313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08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08326"/>
              </p:ext>
            </p:extLst>
          </p:nvPr>
        </p:nvGraphicFramePr>
        <p:xfrm>
          <a:off x="827088" y="2052638"/>
          <a:ext cx="2684780" cy="313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305056192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要求合理嗎？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93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366767"/>
              </p:ext>
            </p:extLst>
          </p:nvPr>
        </p:nvGraphicFramePr>
        <p:xfrm>
          <a:off x="827088" y="2052638"/>
          <a:ext cx="4027170" cy="313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305056192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70110580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要求合理嗎？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耶和華的供應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鵪鶉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嗎哪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5D01E7C-4643-4F78-8755-A0C1A31B9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457200"/>
            <a:ext cx="302133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B5DE6A-B8E2-4231-9EEF-F1008B7DA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743200"/>
            <a:ext cx="2797493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60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930655"/>
              </p:ext>
            </p:extLst>
          </p:nvPr>
        </p:nvGraphicFramePr>
        <p:xfrm>
          <a:off x="827088" y="2052638"/>
          <a:ext cx="5369560" cy="313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305056192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7011058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032350009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要求合理嗎？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耶和華的供應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供應</a:t>
                      </a:r>
                      <a:endParaRPr lang="en-US" altLang="zh-TW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期限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鵪鶉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短期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(1</a:t>
                      </a:r>
                      <a:r>
                        <a:rPr lang="zh-TW" altLang="en-US" sz="2800" dirty="0"/>
                        <a:t>天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嗎哪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長期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(40</a:t>
                      </a:r>
                      <a:r>
                        <a:rPr lang="zh-TW" altLang="en-US" sz="2800" dirty="0"/>
                        <a:t>年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83802B-24F3-DC48-BF5A-2EE09B844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889" y="3993749"/>
            <a:ext cx="3150870" cy="2392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D00B14-BF13-F147-BE40-B3CB8C30926E}"/>
              </a:ext>
            </a:extLst>
          </p:cNvPr>
          <p:cNvSpPr txBox="1"/>
          <p:nvPr/>
        </p:nvSpPr>
        <p:spPr>
          <a:xfrm>
            <a:off x="8167614" y="4898624"/>
            <a:ext cx="638175" cy="4476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539124"/>
              </p:ext>
            </p:extLst>
          </p:nvPr>
        </p:nvGraphicFramePr>
        <p:xfrm>
          <a:off x="827088" y="2052638"/>
          <a:ext cx="5369560" cy="313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305056192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7011058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032350009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要求合理嗎？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耶和華的供應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供應</a:t>
                      </a:r>
                      <a:endParaRPr lang="en-US" altLang="zh-TW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期限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鵪鶉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短期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(1</a:t>
                      </a:r>
                      <a:r>
                        <a:rPr lang="zh-TW" altLang="en-US" sz="2800" dirty="0"/>
                        <a:t>天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嗎哪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長期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(40</a:t>
                      </a:r>
                      <a:r>
                        <a:rPr lang="zh-TW" altLang="en-US" sz="2800" dirty="0"/>
                        <a:t>年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3FED64-0281-9248-9AD1-9A761CC93DD0}"/>
              </a:ext>
            </a:extLst>
          </p:cNvPr>
          <p:cNvSpPr txBox="1"/>
          <p:nvPr/>
        </p:nvSpPr>
        <p:spPr>
          <a:xfrm>
            <a:off x="6271636" y="4586990"/>
            <a:ext cx="139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</a:t>
            </a:r>
            <a:r>
              <a:rPr lang="zh-TW" altLang="en-US" sz="2800" dirty="0"/>
              <a:t> </a:t>
            </a:r>
            <a:r>
              <a:rPr lang="en-US" altLang="zh-TW" sz="2800" dirty="0"/>
              <a:t>1</a:t>
            </a:r>
            <a:r>
              <a:rPr lang="zh-TW" altLang="en-US" sz="2800" dirty="0"/>
              <a:t>代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078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059335"/>
              </p:ext>
            </p:extLst>
          </p:nvPr>
        </p:nvGraphicFramePr>
        <p:xfrm>
          <a:off x="827088" y="2052638"/>
          <a:ext cx="5369560" cy="418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305056192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7011058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032350009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要求合理嗎？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耶和華的供應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供應</a:t>
                      </a:r>
                      <a:endParaRPr lang="en-US" altLang="zh-TW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期限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鵪鶉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短期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(1</a:t>
                      </a:r>
                      <a:r>
                        <a:rPr lang="zh-TW" altLang="en-US" sz="2800" dirty="0"/>
                        <a:t>天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嗎哪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長期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(40</a:t>
                      </a:r>
                      <a:r>
                        <a:rPr lang="zh-TW" altLang="en-US" sz="2800" dirty="0"/>
                        <a:t>年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16042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3F3825-D59A-4DBF-BC40-28A1C2AF8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57200"/>
            <a:ext cx="3150870" cy="2392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2BC487-F677-4991-9887-8B0548C3B405}"/>
              </a:ext>
            </a:extLst>
          </p:cNvPr>
          <p:cNvSpPr txBox="1"/>
          <p:nvPr/>
        </p:nvSpPr>
        <p:spPr>
          <a:xfrm>
            <a:off x="7858125" y="1362075"/>
            <a:ext cx="638175" cy="4476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782302-D8F9-497D-AAED-FDC8398A8717}"/>
              </a:ext>
            </a:extLst>
          </p:cNvPr>
          <p:cNvSpPr txBox="1"/>
          <p:nvPr/>
        </p:nvSpPr>
        <p:spPr>
          <a:xfrm>
            <a:off x="6271636" y="4586990"/>
            <a:ext cx="139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</a:t>
            </a:r>
            <a:r>
              <a:rPr lang="zh-TW" altLang="en-US" sz="2800" dirty="0"/>
              <a:t> </a:t>
            </a:r>
            <a:r>
              <a:rPr lang="en-US" altLang="zh-TW" sz="2800" dirty="0"/>
              <a:t>1</a:t>
            </a:r>
            <a:r>
              <a:rPr lang="zh-TW" altLang="en-US" sz="2800" dirty="0"/>
              <a:t>代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4702D6-4F63-46AF-8927-2FFFE956550A}"/>
              </a:ext>
            </a:extLst>
          </p:cNvPr>
          <p:cNvSpPr txBox="1"/>
          <p:nvPr/>
        </p:nvSpPr>
        <p:spPr>
          <a:xfrm>
            <a:off x="6271635" y="5531870"/>
            <a:ext cx="2045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</a:t>
            </a:r>
            <a:r>
              <a:rPr lang="zh-TW" altLang="en-US" sz="2800" dirty="0"/>
              <a:t> </a:t>
            </a:r>
            <a:r>
              <a:rPr lang="zh-CN" altLang="en-US" sz="2800" dirty="0"/>
              <a:t>世世代代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21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4581D-1833-E741-A32D-13A583EA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需要與供應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7F00D7-086E-1A47-A10F-B2200A41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143154"/>
              </p:ext>
            </p:extLst>
          </p:nvPr>
        </p:nvGraphicFramePr>
        <p:xfrm>
          <a:off x="827088" y="2052638"/>
          <a:ext cx="5369560" cy="418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90">
                  <a:extLst>
                    <a:ext uri="{9D8B030D-6E8A-4147-A177-3AD203B41FA5}">
                      <a16:colId xmlns:a16="http://schemas.microsoft.com/office/drawing/2014/main" xmlns="" val="79317129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305056192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47011058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xmlns="" val="2032350009"/>
                    </a:ext>
                  </a:extLst>
                </a:gridCol>
              </a:tblGrid>
              <a:tr h="104581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以色列人要的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要求合理嗎？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耶和華的供應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供應</a:t>
                      </a:r>
                      <a:endParaRPr lang="en-US" altLang="zh-TW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期限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538371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鵪鶉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短期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(1</a:t>
                      </a:r>
                      <a:r>
                        <a:rPr lang="zh-TW" altLang="en-US" sz="2800" dirty="0"/>
                        <a:t>天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046882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餅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合理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7" rtl="0" eaLnBrk="1" latinLnBrk="0" hangingPunct="1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嗎哪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長期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(40</a:t>
                      </a:r>
                      <a:r>
                        <a:rPr lang="zh-TW" altLang="en-US" sz="2800" dirty="0"/>
                        <a:t>年</a:t>
                      </a:r>
                      <a:r>
                        <a:rPr lang="en-US" altLang="zh-TW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999046"/>
                  </a:ext>
                </a:extLst>
              </a:tr>
              <a:tr h="10458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安息日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16042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3F3825-D59A-4DBF-BC40-28A1C2AF8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57200"/>
            <a:ext cx="3150870" cy="2392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2BC487-F677-4991-9887-8B0548C3B405}"/>
              </a:ext>
            </a:extLst>
          </p:cNvPr>
          <p:cNvSpPr txBox="1"/>
          <p:nvPr/>
        </p:nvSpPr>
        <p:spPr>
          <a:xfrm>
            <a:off x="7858125" y="1362075"/>
            <a:ext cx="638175" cy="4476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xmlns="" id="{70FA976E-C24C-4762-B454-04BF7B664B79}"/>
              </a:ext>
            </a:extLst>
          </p:cNvPr>
          <p:cNvSpPr/>
          <p:nvPr/>
        </p:nvSpPr>
        <p:spPr>
          <a:xfrm rot="3044946">
            <a:off x="6013717" y="2399683"/>
            <a:ext cx="1590675" cy="5068782"/>
          </a:xfrm>
          <a:prstGeom prst="curvedLef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2305</TotalTime>
  <Words>1095</Words>
  <Application>Microsoft Office PowerPoint</Application>
  <PresentationFormat>On-screen Show (4:3)</PresentationFormat>
  <Paragraphs>287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LilyUPC</vt:lpstr>
      <vt:lpstr>LiSu</vt:lpstr>
      <vt:lpstr>Microsoft YaHei UI Light</vt:lpstr>
      <vt:lpstr>MingLiU</vt:lpstr>
      <vt:lpstr>新細明體</vt:lpstr>
      <vt:lpstr>宋体</vt:lpstr>
      <vt:lpstr>宋体</vt:lpstr>
      <vt:lpstr>STKaiti</vt:lpstr>
      <vt:lpstr>Arial</vt:lpstr>
      <vt:lpstr>Calibri</vt:lpstr>
      <vt:lpstr>Century Gothic</vt:lpstr>
      <vt:lpstr>Constantia</vt:lpstr>
      <vt:lpstr>Times New Roman</vt:lpstr>
      <vt:lpstr>Wingdings 3</vt:lpstr>
      <vt:lpstr>Ion</vt:lpstr>
      <vt:lpstr>比嗎哪更好的 ——出埃及記第16章</vt:lpstr>
      <vt:lpstr>出埃及記 16:13-14</vt:lpstr>
      <vt:lpstr>需要與供應</vt:lpstr>
      <vt:lpstr>需要與供應</vt:lpstr>
      <vt:lpstr>需要與供應</vt:lpstr>
      <vt:lpstr>需要與供應</vt:lpstr>
      <vt:lpstr>需要與供應</vt:lpstr>
      <vt:lpstr>需要與供應</vt:lpstr>
      <vt:lpstr>需要與供應</vt:lpstr>
      <vt:lpstr>需要與供應</vt:lpstr>
      <vt:lpstr>需要與供應</vt:lpstr>
      <vt:lpstr>需要與供應</vt:lpstr>
      <vt:lpstr>需要與供應</vt:lpstr>
      <vt:lpstr>需要與供應</vt:lpstr>
      <vt:lpstr>需要與供應</vt:lpstr>
      <vt:lpstr>PowerPoint Presentation</vt:lpstr>
      <vt:lpstr>需要與供應</vt:lpstr>
      <vt:lpstr>生命調整&amp;更新</vt:lpstr>
      <vt:lpstr>生命調整&amp;更新</vt:lpstr>
      <vt:lpstr>生命調整&amp;更新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比嗎哪更好的  ——出埃及記第16章</dc:title>
  <dc:creator>Microsoft Office User</dc:creator>
  <cp:lastModifiedBy>ccic-cupertino</cp:lastModifiedBy>
  <cp:revision>43</cp:revision>
  <cp:lastPrinted>2019-03-28T17:30:55Z</cp:lastPrinted>
  <dcterms:created xsi:type="dcterms:W3CDTF">2019-03-25T23:13:29Z</dcterms:created>
  <dcterms:modified xsi:type="dcterms:W3CDTF">2019-03-31T16:22:31Z</dcterms:modified>
</cp:coreProperties>
</file>