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470" r:id="rId2"/>
    <p:sldId id="477" r:id="rId3"/>
    <p:sldId id="385" r:id="rId4"/>
    <p:sldId id="478" r:id="rId5"/>
    <p:sldId id="483" r:id="rId6"/>
    <p:sldId id="479" r:id="rId7"/>
    <p:sldId id="480" r:id="rId8"/>
    <p:sldId id="481" r:id="rId9"/>
    <p:sldId id="48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95" d="100"/>
          <a:sy n="95" d="100"/>
        </p:scale>
        <p:origin x="-20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4/21/2019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4/21/2019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4/21/2019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石頭已經滾開了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362200"/>
            <a:ext cx="59436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一個人能為他剛過世的親人做些什麼？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急忙趕回去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傷心送故人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仔細辨喪事 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三位婦人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438400"/>
            <a:ext cx="7239000" cy="3657600"/>
          </a:xfrm>
        </p:spPr>
        <p:txBody>
          <a:bodyPr>
            <a:normAutofit fontScale="92500"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要膏耶穌身體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一大清早去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到墳墓那裡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在路上擔心：誰來輥開石頭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CN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因為那石頭很大</a:t>
            </a:r>
            <a:r>
              <a:rPr lang="zh-CN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！</a:t>
            </a:r>
            <a:endParaRPr lang="en-US" altLang="zh-CN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4582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石頭已經滾開了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362200"/>
            <a:ext cx="75438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她們到了墳墓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抬頭一看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….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石頭已經滾開了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進了墳墓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墳墓空了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)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看見一個穿白袍的少年人</a:t>
            </a:r>
            <a:endParaRPr lang="zh-TW" altLang="en-US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4582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人的反應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7724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當日的她們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逃跑</a:t>
            </a:r>
            <a:r>
              <a:rPr lang="zh-TW" altLang="en-US" sz="4200" dirty="0" smtClean="0"/>
              <a:t>、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發抖</a:t>
            </a:r>
            <a:r>
              <a:rPr lang="zh-TW" altLang="en-US" sz="4200" dirty="0" smtClean="0"/>
              <a:t>、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驚奇</a:t>
            </a:r>
            <a:r>
              <a:rPr lang="zh-TW" altLang="en-US" sz="4200" dirty="0" smtClean="0"/>
              <a:t>、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害怕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今天的我們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記念</a:t>
            </a:r>
            <a:r>
              <a:rPr lang="zh-TW" altLang="en-US" sz="4200" dirty="0" smtClean="0"/>
              <a:t>、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頌讚</a:t>
            </a:r>
            <a:r>
              <a:rPr lang="zh-TW" altLang="en-US" sz="4200" dirty="0" smtClean="0"/>
              <a:t>、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探索</a:t>
            </a:r>
            <a:r>
              <a:rPr lang="zh-TW" altLang="en-US" sz="4200" dirty="0" smtClean="0"/>
              <a:t>、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反思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4582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石頭已經滾開了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667000"/>
            <a:ext cx="71628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什麼石頭被滾開了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為什麼那石頭要被滾開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那石頭後面看到了什麼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4582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什麼石頭被滾開了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848600" cy="38100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這封住了墳墓的石頭、 也曾經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沈默了人對死亡的好奇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消滅了人對死後的盼望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中止了人對永恆的夢想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阻擋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了人為永生的追求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4582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墳墓口的石頭被滾開了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7724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是一個即大又重的石頭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經歷死亡又回來的宣告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打通人前往永恆的大道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揭開死亡另一端的奧秘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帶來</a:t>
            </a:r>
            <a:r>
              <a:rPr lang="zh-CN" altLang="en-US" sz="42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使</a:t>
            </a:r>
            <a:r>
              <a:rPr lang="zh-CN" altLang="en-US" sz="42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人死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裡復活的聖靈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4582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為什麼那石頭要被滾開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81534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不是為了讓耶穌能出來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而是為了讓我們能進去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也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是為了祂復活的證明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更是為了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使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我們不再懼怕死亡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4582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那石頭後面</a:t>
            </a:r>
            <a:r>
              <a:rPr lang="zh-TW" altLang="en-US" sz="5400" b="1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看到了什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麼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66294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空的墳墓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靜坐的少年人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還在那的細麻布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捲好的頭巾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看見、就信了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12106</TotalTime>
  <Words>382</Words>
  <Application>Microsoft Office PowerPoint</Application>
  <PresentationFormat>On-screen Show (4:3)</PresentationFormat>
  <Paragraphs>119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石頭已經滾開了</vt:lpstr>
      <vt:lpstr>三位婦人</vt:lpstr>
      <vt:lpstr>石頭已經滾開了</vt:lpstr>
      <vt:lpstr>人的反應</vt:lpstr>
      <vt:lpstr>石頭已經滾開了</vt:lpstr>
      <vt:lpstr>什麼石頭被滾開了</vt:lpstr>
      <vt:lpstr>墳墓口的石頭被滾開了</vt:lpstr>
      <vt:lpstr>為什麼那石頭要被滾開</vt:lpstr>
      <vt:lpstr>那石頭後面看到了什麼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1263</cp:revision>
  <dcterms:created xsi:type="dcterms:W3CDTF">2015-08-01T18:05:10Z</dcterms:created>
  <dcterms:modified xsi:type="dcterms:W3CDTF">2019-04-21T16:05:35Z</dcterms:modified>
</cp:coreProperties>
</file>