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502604" r:id="rId2"/>
  </p:sldMasterIdLst>
  <p:notesMasterIdLst>
    <p:notesMasterId r:id="rId12"/>
  </p:notesMasterIdLst>
  <p:handoutMasterIdLst>
    <p:handoutMasterId r:id="rId13"/>
  </p:handoutMasterIdLst>
  <p:sldIdLst>
    <p:sldId id="5353" r:id="rId3"/>
    <p:sldId id="5468" r:id="rId4"/>
    <p:sldId id="5476" r:id="rId5"/>
    <p:sldId id="5487" r:id="rId6"/>
    <p:sldId id="5488" r:id="rId7"/>
    <p:sldId id="5481" r:id="rId8"/>
    <p:sldId id="5482" r:id="rId9"/>
    <p:sldId id="5486" r:id="rId10"/>
    <p:sldId id="5485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6699FF"/>
    <a:srgbClr val="0000FF"/>
    <a:srgbClr val="00FFFF"/>
    <a:srgbClr val="666699"/>
    <a:srgbClr val="3333FF"/>
    <a:srgbClr val="D5D5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2" autoAdjust="0"/>
    <p:restoredTop sz="86935" autoAdjust="0"/>
  </p:normalViewPr>
  <p:slideViewPr>
    <p:cSldViewPr>
      <p:cViewPr varScale="1">
        <p:scale>
          <a:sx n="65" d="100"/>
          <a:sy n="65" d="100"/>
        </p:scale>
        <p:origin x="88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669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40E0D3E5-75CD-44C9-BB5D-143D858239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098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5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A0BE22A-B72D-4C48-B401-14C953FDE3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693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361C2-AD30-41F0-8FB9-E6BA0DA1FCEE}" type="slidenum">
              <a:rPr lang="zh-TW" altLang="en-US" smtClean="0">
                <a:latin typeface="Arial" charset="0"/>
              </a:rPr>
              <a:pPr>
                <a:defRPr/>
              </a:pPr>
              <a:t>1</a:t>
            </a:fld>
            <a:endParaRPr lang="en-US" altLang="zh-TW">
              <a:latin typeface="Arial" charset="0"/>
            </a:endParaRPr>
          </a:p>
        </p:txBody>
      </p:sp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15D892-4B61-4813-8680-B1B99CBD8DAA}" type="slidenum">
              <a:rPr kumimoji="0" lang="zh-TW" altLang="en-US" sz="1200" b="0">
                <a:latin typeface="Arial" charset="0"/>
                <a:ea typeface="新細明體" pitchFamily="18" charset="-120"/>
              </a:rPr>
              <a:pPr algn="r"/>
              <a:t>1</a:t>
            </a:fld>
            <a:endParaRPr kumimoji="0" lang="en-US" altLang="zh-TW" sz="1200" b="0">
              <a:latin typeface="Arial" charset="0"/>
              <a:ea typeface="新細明體" pitchFamily="18" charset="-12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8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2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8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3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9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4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21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5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4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6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7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5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8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6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9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1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Garamond" panose="02020404030301010803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29441EC0-2FC0-4114-B50F-87C96A3DE9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626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9DCB1B52-EF79-4F65-A503-DDC20BA70C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704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09AF239A-EB18-467D-94EB-908B1756F7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222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6E2F751F-6967-437D-BFBD-6A99F1915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792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BFD0F822-7EB5-4D69-A9A4-1F0936AF5F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755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4DF461D7-96B1-4826-A4C1-51A496F86F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2210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66DF4FCE-2D2A-4F86-8AE7-793A39D8BD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482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E0DF2680-E5A2-4DD1-AC44-7ACF56DCCB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734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D9AFDD0E-3399-4816-8B86-02E08CC8D8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2213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2F2C54DC-2061-4C6C-B0A3-B7048C96A2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6482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A795669A-3F27-4F52-A4EF-2423870690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81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2" r:id="rId1"/>
    <p:sldLayoutId id="2147501798" r:id="rId2"/>
    <p:sldLayoutId id="2147501797" r:id="rId3"/>
    <p:sldLayoutId id="2147501796" r:id="rId4"/>
    <p:sldLayoutId id="2147501795" r:id="rId5"/>
    <p:sldLayoutId id="2147501794" r:id="rId6"/>
    <p:sldLayoutId id="2147501793" r:id="rId7"/>
    <p:sldLayoutId id="2147501792" r:id="rId8"/>
    <p:sldLayoutId id="2147501791" r:id="rId9"/>
    <p:sldLayoutId id="2147501790" r:id="rId10"/>
    <p:sldLayoutId id="2147501789" r:id="rId11"/>
    <p:sldLayoutId id="21475017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08E2E5BE-AB09-44B1-B184-D77E3ADF0BC7}" type="slidenum">
              <a:rPr lang="en-US" altLang="zh-TW">
                <a:cs typeface="+mn-cs"/>
              </a:rPr>
              <a:pPr>
                <a:defRPr/>
              </a:pPr>
              <a:t>‹#›</a:t>
            </a:fld>
            <a:endParaRPr lang="en-US" altLang="zh-TW">
              <a:cs typeface="+mn-cs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Garamond" panose="02020404030301010803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cs typeface="+mn-cs"/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823529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05" r:id="rId1"/>
    <p:sldLayoutId id="2147502606" r:id="rId2"/>
    <p:sldLayoutId id="2147502607" r:id="rId3"/>
    <p:sldLayoutId id="2147502608" r:id="rId4"/>
    <p:sldLayoutId id="2147502609" r:id="rId5"/>
    <p:sldLayoutId id="2147502610" r:id="rId6"/>
    <p:sldLayoutId id="2147502611" r:id="rId7"/>
    <p:sldLayoutId id="2147502612" r:id="rId8"/>
    <p:sldLayoutId id="2147502613" r:id="rId9"/>
    <p:sldLayoutId id="2147502614" r:id="rId10"/>
    <p:sldLayoutId id="21475026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6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再思“愛人如己”</a:t>
            </a:r>
            <a:br>
              <a:rPr lang="en-US" altLang="zh-CN" sz="5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CN" altLang="en-US" sz="4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4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</a:t>
            </a:r>
            <a:r>
              <a:rPr lang="zh-CN" altLang="en-US" sz="4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sz="4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sz="4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8</a:t>
            </a:r>
            <a:r>
              <a:rPr lang="en-US" altLang="zh-TW" sz="4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en-US" altLang="zh-CN" sz="4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14</a:t>
            </a:r>
            <a:r>
              <a:rPr lang="zh-CN" altLang="en-US" sz="4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lang="zh-TW" altLang="en-US" sz="4000" dirty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2"/>
          <p:cNvSpPr>
            <a:spLocks noRot="1" noChangeArrowheads="1"/>
          </p:cNvSpPr>
          <p:nvPr/>
        </p:nvSpPr>
        <p:spPr bwMode="auto">
          <a:xfrm>
            <a:off x="0" y="22098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zh-TW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57503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609600" y="1524000"/>
            <a:ext cx="7848600" cy="274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8 </a:t>
            </a:r>
            <a:r>
              <a:rPr lang="zh-TW" altLang="en-US" sz="2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凡事都不可虧欠人，惟有彼此相愛，要常以為虧欠，因為愛人的就完全了律法。</a:t>
            </a:r>
            <a:endParaRPr lang="en-US" altLang="zh-TW" sz="2800" dirty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9 </a:t>
            </a:r>
            <a:r>
              <a:rPr lang="zh-TW" altLang="en-US" sz="2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像那“不可姦淫”，“不可殺人”，“不可偷盜”，“不可貪婪”，或有別的誡命，都包在“愛人如己”這一句話之內了。</a:t>
            </a:r>
          </a:p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10 </a:t>
            </a:r>
            <a:r>
              <a:rPr lang="zh-TW" altLang="en-US" sz="2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愛是不加害與人的，所以愛就完全了律法。。</a:t>
            </a:r>
            <a:endParaRPr lang="en-US" altLang="zh-CN" sz="4000" dirty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</a:t>
            </a:r>
            <a:r>
              <a:rPr lang="zh-CN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8-10</a:t>
            </a:r>
            <a:endParaRPr kumimoji="1" lang="zh-TW" altLang="en-US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066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685800" y="1600200"/>
            <a:ext cx="7696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11 </a:t>
            </a:r>
            <a:r>
              <a:rPr lang="zh-TW" altLang="en-US" sz="2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再者，你們曉得現今就是該趁早睡醒的時候，因為我們得救，現今比初信的時候更近了。</a:t>
            </a:r>
            <a:endParaRPr lang="en-US" altLang="zh-TW" sz="2800" dirty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12 </a:t>
            </a:r>
            <a:r>
              <a:rPr lang="zh-TW" altLang="en-US" sz="2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黑夜已深，白晝將近。我們就當脫去暗昧的行為，帶上光明的兵器。</a:t>
            </a:r>
            <a:endParaRPr lang="en-US" altLang="zh-TW" sz="2800" dirty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13 </a:t>
            </a:r>
            <a:r>
              <a:rPr lang="zh-TW" altLang="en-US" sz="2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行事為人要端正，好像行在白晝。不可荒宴醉酒。不可好色邪</a:t>
            </a:r>
            <a:r>
              <a:rPr lang="zh-CN" altLang="en-US" sz="2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蕩</a:t>
            </a:r>
            <a:r>
              <a:rPr lang="zh-TW" altLang="en-US" sz="2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。不可爭競嫉妒。</a:t>
            </a:r>
            <a:endParaRPr lang="en-US" altLang="zh-TW" sz="2800" dirty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14 </a:t>
            </a:r>
            <a:r>
              <a:rPr lang="zh-TW" altLang="en-US" sz="2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總要披戴主耶穌基督，不要為肉體安排，去放縱私慾。</a:t>
            </a:r>
            <a:endParaRPr lang="en-US" altLang="zh-CN" sz="4000" dirty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</a:t>
            </a:r>
            <a:r>
              <a:rPr lang="zh-CN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11-14</a:t>
            </a:r>
            <a:endParaRPr kumimoji="1" lang="zh-TW" altLang="en-US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721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再思愛人如己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8-10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82AD948E-851F-4644-8E04-62F5A45808C7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09600" y="1365739"/>
            <a:ext cx="7848600" cy="181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8 </a:t>
            </a:r>
            <a:r>
              <a:rPr lang="zh-TW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凡事都不可虧欠人，惟有彼此相愛，要常以為虧欠，因為愛人的就完全了律法。</a:t>
            </a:r>
            <a:endParaRPr lang="en-US" altLang="zh-TW" sz="2000" dirty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9 </a:t>
            </a:r>
            <a:r>
              <a:rPr lang="zh-TW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像那“不可姦淫”，“不可殺人”，“不可偷盜”，“不可貪婪”，或有別的誡命，都包在“愛人如己”這一句話之內了。</a:t>
            </a:r>
          </a:p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10 </a:t>
            </a:r>
            <a:r>
              <a:rPr lang="zh-TW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愛是不加害與人的，所以愛就完全了律法。。</a:t>
            </a:r>
            <a:endParaRPr lang="en-US" altLang="zh-CN" sz="2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9C086BA-EF32-429F-9929-F83FE8DD2E83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409700" y="3364521"/>
            <a:ext cx="6324600" cy="240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愛人如己：</a:t>
            </a:r>
            <a:endParaRPr lang="en-US" altLang="zh-CN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Kai-SB" pitchFamily="65" charset="-120"/>
              <a:ea typeface="DFKai-SB" pitchFamily="65" charset="-120"/>
              <a:cs typeface="+mj-cs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是基督徒一生的責任</a:t>
            </a:r>
            <a:endParaRPr lang="en-US" altLang="zh-CN" dirty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dirty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79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再思愛人如己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8-10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82AD948E-851F-4644-8E04-62F5A45808C7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09600" y="1365739"/>
            <a:ext cx="7848600" cy="181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8 </a:t>
            </a:r>
            <a:r>
              <a:rPr lang="zh-TW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凡事都不可虧欠人，惟有彼此相愛，要常以為虧欠，因為愛人的就完全了律法。</a:t>
            </a:r>
            <a:endParaRPr lang="en-US" altLang="zh-TW" sz="2000" dirty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9 </a:t>
            </a:r>
            <a:r>
              <a:rPr lang="zh-TW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像那“不可姦淫”，“不可殺人”，“不可偷盜”，“不可貪婪”，或有別的誡命，都包在“愛人如己”這一句話之內了。</a:t>
            </a:r>
          </a:p>
          <a:p>
            <a:pPr lvl="0">
              <a:defRPr/>
            </a:pPr>
            <a:r>
              <a:rPr lang="en-US" altLang="zh-TW" sz="20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10 </a:t>
            </a:r>
            <a:r>
              <a:rPr lang="zh-TW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愛是不加害與人的，所以愛就完全了律法。。</a:t>
            </a:r>
            <a:endParaRPr lang="en-US" altLang="zh-CN" sz="2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9C086BA-EF32-429F-9929-F83FE8DD2E83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409700" y="3364521"/>
            <a:ext cx="6324600" cy="240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愛人如己：</a:t>
            </a:r>
            <a:endParaRPr lang="en-US" altLang="zh-CN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Kai-SB" pitchFamily="65" charset="-120"/>
              <a:ea typeface="DFKai-SB" pitchFamily="65" charset="-120"/>
              <a:cs typeface="+mj-cs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是上帝給與基督徒的能力</a:t>
            </a:r>
            <a:endParaRPr lang="en-US" altLang="zh-CN" dirty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dirty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dirty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77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再思愛人如己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11-14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82AD948E-851F-4644-8E04-62F5A45808C7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09600" y="1365739"/>
            <a:ext cx="7848600" cy="181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zh-TW" sz="16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11 </a:t>
            </a:r>
            <a:r>
              <a:rPr lang="zh-TW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再者，你們曉得現今就是該趁早睡醒的時候，因為我們得救，現今比初信的時候更近了。</a:t>
            </a:r>
            <a:r>
              <a:rPr lang="en-US" altLang="zh-TW" sz="16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12 </a:t>
            </a:r>
            <a:r>
              <a:rPr lang="zh-TW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黑夜已深，白晝將近。我們就當脫去暗昧的行為，帶上光明的兵器。</a:t>
            </a:r>
            <a:r>
              <a:rPr lang="en-US" altLang="zh-TW" sz="16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13 </a:t>
            </a:r>
            <a:r>
              <a:rPr lang="zh-TW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行事為人要端正，好像行在白晝。不可荒宴醉酒。不可好色邪</a:t>
            </a:r>
            <a:r>
              <a:rPr lang="zh-CN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蕩</a:t>
            </a:r>
            <a:r>
              <a:rPr lang="zh-TW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。不可爭競嫉妒。</a:t>
            </a:r>
            <a:endParaRPr lang="en-US" altLang="zh-TW" sz="2000" dirty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r>
              <a:rPr lang="en-US" altLang="zh-TW" sz="1600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14 </a:t>
            </a:r>
            <a:r>
              <a:rPr lang="zh-TW" altLang="en-US" sz="20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總要披戴主耶穌基督，不要為肉體安排，去放縱私慾</a:t>
            </a:r>
            <a:endParaRPr lang="en-US" altLang="zh-CN" sz="2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456EC90-A0DA-41A2-ABC6-EE63915CB681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409700" y="3364521"/>
            <a:ext cx="6324600" cy="240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愛人如己：</a:t>
            </a:r>
            <a:endParaRPr lang="en-US" altLang="zh-CN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Kai-SB" pitchFamily="65" charset="-120"/>
              <a:ea typeface="DFKai-SB" pitchFamily="65" charset="-120"/>
              <a:cs typeface="+mj-cs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是基督徒警醒的標志</a:t>
            </a:r>
            <a:endParaRPr lang="en-US" altLang="zh-CN" dirty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dirty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dirty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dirty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759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914400" y="1676400"/>
            <a:ext cx="6781800" cy="365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愛人如己：</a:t>
            </a:r>
            <a:endParaRPr lang="en-US" altLang="zh-CN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Kai-SB" pitchFamily="65" charset="-120"/>
              <a:ea typeface="DFKai-SB" pitchFamily="65" charset="-120"/>
              <a:cs typeface="+mj-cs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是基督徒一生的責任</a:t>
            </a:r>
            <a:endParaRPr lang="en-US" altLang="zh-CN" dirty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是上帝給與基督徒的能力</a:t>
            </a:r>
            <a:endParaRPr lang="en-US" altLang="zh-CN" dirty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是基督徒警醒的標志</a:t>
            </a:r>
            <a:endParaRPr lang="en-US" altLang="zh-CN" dirty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dirty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再思愛人如己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8-14</a:t>
            </a:r>
            <a:r>
              <a:rPr lang="zh-CN" altLang="en-US" sz="24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09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6" descr="Color picture; An elderly man holding a glass and wearing a hat stands in front of a wooden lodge">
            <a:extLst>
              <a:ext uri="{FF2B5EF4-FFF2-40B4-BE49-F238E27FC236}">
                <a16:creationId xmlns:a16="http://schemas.microsoft.com/office/drawing/2014/main" id="{43B648DA-AE99-45AA-B39D-6DA75909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8657"/>
            <a:ext cx="3810000" cy="40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upload.wikimedia.org/wikipedia/commons/thumb/9/97/St_Helens_before_1980_eruption_horizon_fixed.jpg/330px-St_Helens_before_1980_eruption_horizon_fixed.jpg">
            <a:extLst>
              <a:ext uri="{FF2B5EF4-FFF2-40B4-BE49-F238E27FC236}">
                <a16:creationId xmlns:a16="http://schemas.microsoft.com/office/drawing/2014/main" id="{9A4AFB98-C191-476F-9175-1BE83085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54" y="2133600"/>
            <a:ext cx="4417538" cy="29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F573A8-37C7-4F85-A0EC-8960306A64A3}"/>
              </a:ext>
            </a:extLst>
          </p:cNvPr>
          <p:cNvSpPr/>
          <p:nvPr/>
        </p:nvSpPr>
        <p:spPr>
          <a:xfrm>
            <a:off x="685800" y="5720862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Harry</a:t>
            </a:r>
            <a:r>
              <a:rPr lang="zh-CN" altLang="en-US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R.</a:t>
            </a:r>
            <a:r>
              <a:rPr lang="zh-CN" altLang="en-US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Truman 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6070B2-4B65-4444-B848-D09917A1EC1D}"/>
              </a:ext>
            </a:extLst>
          </p:cNvPr>
          <p:cNvSpPr/>
          <p:nvPr/>
        </p:nvSpPr>
        <p:spPr>
          <a:xfrm>
            <a:off x="4966623" y="515152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Mount St. Helens </a:t>
            </a:r>
            <a:endParaRPr lang="en-US" sz="28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E751BE2-A789-4F12-B2A8-C30BBF9295B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老哈利的故事</a:t>
            </a: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339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altLang="zh-CN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1980</a:t>
            </a:r>
            <a:r>
              <a:rPr lang="zh-CN" alt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年</a:t>
            </a:r>
            <a:r>
              <a:rPr lang="en-US" altLang="zh-CN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5</a:t>
            </a:r>
            <a:r>
              <a:rPr lang="zh-CN" alt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月</a:t>
            </a:r>
            <a:r>
              <a:rPr lang="en-US" altLang="zh-CN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18</a:t>
            </a:r>
            <a:r>
              <a:rPr lang="zh-CN" alt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</a:rPr>
              <a:t>日圣海伦火山爆发</a:t>
            </a:r>
            <a:endParaRPr lang="zh-TW" altLang="en-US" sz="24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https://upload.wikimedia.org/wikipedia/commons/thumb/a/a0/MtStHelens_Mushroom_Cloud.jpg/1280px-MtStHelens_Mushroom_Cloud.jpg">
            <a:extLst>
              <a:ext uri="{FF2B5EF4-FFF2-40B4-BE49-F238E27FC236}">
                <a16:creationId xmlns:a16="http://schemas.microsoft.com/office/drawing/2014/main" id="{A3A7394D-71C6-4A25-AC87-2AE94EE8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166450"/>
            <a:ext cx="4781729" cy="31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SH80 eruption mount st helens 05-18-80-dramatic-edit.jpg">
            <a:extLst>
              <a:ext uri="{FF2B5EF4-FFF2-40B4-BE49-F238E27FC236}">
                <a16:creationId xmlns:a16="http://schemas.microsoft.com/office/drawing/2014/main" id="{6D405FD3-6491-4422-B438-A68F48AA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82" y="1166450"/>
            <a:ext cx="4018518" cy="56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507297-46E7-46AB-8270-CC32D0C16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286196"/>
            <a:ext cx="4496805" cy="25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 Chinese Church in Christ, Cupertino &amp;quot;&quot;/&gt;&lt;property id=&quot;20307&quot; value=&quot;998&quot;/&gt;&lt;/object&gt;&lt;object type=&quot;3&quot; unique_id=&quot;10006&quot;&gt;&lt;property id=&quot;20148&quot; value=&quot;5&quot;/&gt;&lt;property id=&quot;20300&quot; value=&quot;Slide 4&quot;/&gt;&lt;property id=&quot;20307&quot; value=&quot;2051&quot;/&gt;&lt;/object&gt;&lt;object type=&quot;3&quot; unique_id=&quot;10007&quot;&gt;&lt;property id=&quot;20148&quot; value=&quot;5&quot;/&gt;&lt;property id=&quot;20300&quot; value=&quot;Slide 5&quot;/&gt;&lt;property id=&quot;20307&quot; value=&quot;2357&quot;/&gt;&lt;/object&gt;&lt;object type=&quot;3&quot; unique_id=&quot;10016&quot;&gt;&lt;property id=&quot;20148&quot; value=&quot;5&quot;/&gt;&lt;property id=&quot;20300&quot; value=&quot;Slide 23&quot;/&gt;&lt;property id=&quot;20307&quot; value=&quot;2479&quot;/&gt;&lt;/object&gt;&lt;object type=&quot;3&quot; unique_id=&quot;10019&quot;&gt;&lt;property id=&quot;20148&quot; value=&quot;5&quot;/&gt;&lt;property id=&quot;20300&quot; value=&quot;Slide 30 - &amp;quot;歡迎新朋友&amp;quot;&quot;/&gt;&lt;property id=&quot;20307&quot; value=&quot;2480&quot;/&gt;&lt;/object&gt;&lt;object type=&quot;3&quot; unique_id=&quot;10021&quot;&gt;&lt;property id=&quot;20148&quot; value=&quot;5&quot;/&gt;&lt;property id=&quot;20300&quot; value=&quot;Slide 32 - &amp;quot;主日學課程及教室&amp;quot;&quot;/&gt;&lt;property id=&quot;20307&quot; value=&quot;2495&quot;/&gt;&lt;/object&gt;&lt;object type=&quot;3&quot; unique_id=&quot;10022&quot;&gt;&lt;property id=&quot;20148&quot; value=&quot;5&quot;/&gt;&lt;property id=&quot;20300&quot; value=&quot;Slide 33 - &amp;quot;   Chinese Church in Christ, Cupertino &amp;quot;&quot;/&gt;&lt;property id=&quot;20307&quot; value=&quot;2366&quot;/&gt;&lt;/object&gt;&lt;object type=&quot;3&quot; unique_id=&quot;10023&quot;&gt;&lt;property id=&quot;20148&quot; value=&quot;5&quot;/&gt;&lt;property id=&quot;20300&quot; value=&quot;Slide 35&quot;/&gt;&lt;property id=&quot;20307&quot; value=&quot;2063&quot;/&gt;&lt;/object&gt;&lt;object type=&quot;3&quot; unique_id=&quot;10024&quot;&gt;&lt;property id=&quot;20148&quot; value=&quot;5&quot;/&gt;&lt;property id=&quot;20300&quot; value=&quot;Slide 36&quot;/&gt;&lt;property id=&quot;20307&quot; value=&quot;2375&quot;/&gt;&lt;/object&gt;&lt;object type=&quot;3&quot; unique_id=&quot;10033&quot;&gt;&lt;property id=&quot;20148&quot; value=&quot;5&quot;/&gt;&lt;property id=&quot;20300&quot; value=&quot;Slide 47&quot;/&gt;&lt;property id=&quot;20307&quot; value=&quot;2494&quot;/&gt;&lt;/object&gt;&lt;object type=&quot;3&quot; unique_id=&quot;10036&quot;&gt;&lt;property id=&quot;20148&quot; value=&quot;5&quot;/&gt;&lt;property id=&quot;20300&quot; value=&quot;Slide 53 - &amp;quot;歡迎新朋友&amp;quot;&quot;/&gt;&lt;property id=&quot;20307&quot; value=&quot;2420&quot;/&gt;&lt;/object&gt;&lt;object type=&quot;3&quot; unique_id=&quot;10038&quot;&gt;&lt;property id=&quot;20148&quot; value=&quot;5&quot;/&gt;&lt;property id=&quot;20300&quot; value=&quot;Slide 55 - &amp;quot;   Chinese Church in Christ, Cupertino &amp;quot;&quot;/&gt;&lt;property id=&quot;20307&quot; value=&quot;2384&quot;/&gt;&lt;/object&gt;&lt;object type=&quot;3&quot; unique_id=&quot;10340&quot;&gt;&lt;property id=&quot;20148&quot; value=&quot;5&quot;/&gt;&lt;property id=&quot;20300&quot; value=&quot;Slide 8 - &amp;quot;詩篇一百一十九篇&amp;quot;&quot;/&gt;&lt;property id=&quot;20307&quot; value=&quot;2632&quot;/&gt;&lt;/object&gt;&lt;object type=&quot;3&quot; unique_id=&quot;10342&quot;&gt;&lt;property id=&quot;20148&quot; value=&quot;5&quot;/&gt;&lt;property id=&quot;20300&quot; value=&quot;Slide 3 - &amp;quot;主日崇拜程序&amp;quot;&quot;/&gt;&lt;property id=&quot;20307&quot; value=&quot;2758&quot;/&gt;&lt;/object&gt;&lt;object type=&quot;3&quot; unique_id=&quot;10386&quot;&gt;&lt;property id=&quot;20148&quot; value=&quot;5&quot;/&gt;&lt;property id=&quot;20300&quot; value=&quot;Slide 34 - &amp;quot;主日崇拜程序&amp;quot;&quot;/&gt;&lt;property id=&quot;20307&quot; value=&quot;2729&quot;/&gt;&lt;/object&gt;&lt;object type=&quot;3&quot; unique_id=&quot;13472&quot;&gt;&lt;property id=&quot;20148&quot; value=&quot;5&quot;/&gt;&lt;property id=&quot;20300&quot; value=&quot;Slide 2&quot;/&gt;&lt;property id=&quot;20307&quot; value=&quot;2818&quot;/&gt;&lt;/object&gt;&lt;object type=&quot;3&quot; unique_id=&quot;15296&quot;&gt;&lt;property id=&quot;20148&quot; value=&quot;5&quot;/&gt;&lt;property id=&quot;20300&quot; value=&quot;Slide 14&quot;/&gt;&lt;property id=&quot;20307&quot; value=&quot;2824&quot;/&gt;&lt;/object&gt;&lt;object type=&quot;3&quot; unique_id=&quot;15297&quot;&gt;&lt;property id=&quot;20148&quot; value=&quot;5&quot;/&gt;&lt;property id=&quot;20300&quot; value=&quot;Slide 45&quot;/&gt;&lt;property id=&quot;20307&quot; value=&quot;2825&quot;/&gt;&lt;/object&gt;&lt;object type=&quot;3&quot; unique_id=&quot;15428&quot;&gt;&lt;property id=&quot;20148&quot; value=&quot;5&quot;/&gt;&lt;property id=&quot;20300&quot; value=&quot;Slide 9 - &amp;quot;詩篇一百一十九篇&amp;quot;&quot;/&gt;&lt;property id=&quot;20307&quot; value=&quot;2826&quot;/&gt;&lt;/object&gt;&lt;object type=&quot;3&quot; unique_id=&quot;15495&quot;&gt;&lt;property id=&quot;20148&quot; value=&quot;5&quot;/&gt;&lt;property id=&quot;20300&quot; value=&quot;Slide 10 - &amp;quot;詩篇一百一十九篇&amp;quot;&quot;/&gt;&lt;property id=&quot;20307&quot; value=&quot;2827&quot;/&gt;&lt;/object&gt;&lt;object type=&quot;3&quot; unique_id=&quot;15565&quot;&gt;&lt;property id=&quot;20148&quot; value=&quot;5&quot;/&gt;&lt;property id=&quot;20300&quot; value=&quot;Slide 11 - &amp;quot;詩篇一百一十九篇&amp;quot;&quot;/&gt;&lt;property id=&quot;20307&quot; value=&quot;2828&quot;/&gt;&lt;/object&gt;&lt;object type=&quot;3&quot; unique_id=&quot;15710&quot;&gt;&lt;property id=&quot;20148&quot; value=&quot;5&quot;/&gt;&lt;property id=&quot;20300&quot; value=&quot;Slide 39 - &amp;quot;詩篇一百一十九篇&amp;quot;&quot;/&gt;&lt;property id=&quot;20307&quot; value=&quot;2829&quot;/&gt;&lt;/object&gt;&lt;object type=&quot;3&quot; unique_id=&quot;15711&quot;&gt;&lt;property id=&quot;20148&quot; value=&quot;5&quot;/&gt;&lt;property id=&quot;20300&quot; value=&quot;Slide 40 - &amp;quot;詩篇一百一十九篇&amp;quot;&quot;/&gt;&lt;property id=&quot;20307&quot; value=&quot;2830&quot;/&gt;&lt;/object&gt;&lt;object type=&quot;3&quot; unique_id=&quot;15712&quot;&gt;&lt;property id=&quot;20148&quot; value=&quot;5&quot;/&gt;&lt;property id=&quot;20300&quot; value=&quot;Slide 41 - &amp;quot;詩篇一百一十九篇&amp;quot;&quot;/&gt;&lt;property id=&quot;20307&quot; value=&quot;2831&quot;/&gt;&lt;/object&gt;&lt;object type=&quot;3&quot; unique_id=&quot;15713&quot;&gt;&lt;property id=&quot;20148&quot; value=&quot;5&quot;/&gt;&lt;property id=&quot;20300&quot; value=&quot;Slide 42 - &amp;quot;詩篇一百一十九篇&amp;quot;&quot;/&gt;&lt;property id=&quot;20307&quot; value=&quot;2832&quot;/&gt;&lt;/object&gt;&lt;object type=&quot;3&quot; unique_id=&quot;16229&quot;&gt;&lt;property id=&quot;20148&quot; value=&quot;5&quot;/&gt;&lt;property id=&quot;20300&quot; value=&quot;Slide 6 - &amp;quot;主日崇拜程序&amp;quot;&quot;/&gt;&lt;property id=&quot;20307&quot; value=&quot;2834&quot;/&gt;&lt;/object&gt;&lt;object type=&quot;3&quot; unique_id=&quot;16230&quot;&gt;&lt;property id=&quot;20148&quot; value=&quot;5&quot;/&gt;&lt;property id=&quot;20300&quot; value=&quot;Slide 7 - &amp;quot;主日崇拜程序&amp;quot;&quot;/&gt;&lt;property id=&quot;20307&quot; value=&quot;2835&quot;/&gt;&lt;/object&gt;&lt;object type=&quot;3&quot; unique_id=&quot;16231&quot;&gt;&lt;property id=&quot;20148&quot; value=&quot;5&quot;/&gt;&lt;property id=&quot;20300&quot; value=&quot;Slide 12 - &amp;quot;主日崇拜程序&amp;quot;&quot;/&gt;&lt;property id=&quot;20307&quot; value=&quot;2836&quot;/&gt;&lt;/object&gt;&lt;object type=&quot;3&quot; unique_id=&quot;16232&quot;&gt;&lt;property id=&quot;20148&quot; value=&quot;5&quot;/&gt;&lt;property id=&quot;20300&quot; value=&quot;Slide 13 - &amp;quot;主日崇拜程序&amp;quot;&quot;/&gt;&lt;property id=&quot;20307&quot; value=&quot;2837&quot;/&gt;&lt;/object&gt;&lt;object type=&quot;3&quot; unique_id=&quot;16233&quot;&gt;&lt;property id=&quot;20148&quot; value=&quot;5&quot;/&gt;&lt;property id=&quot;20300&quot; value=&quot;Slide 15 - &amp;quot;主日崇拜程序&amp;quot;&quot;/&gt;&lt;property id=&quot;20307&quot; value=&quot;2838&quot;/&gt;&lt;/object&gt;&lt;object type=&quot;3&quot; unique_id=&quot;16234&quot;&gt;&lt;property id=&quot;20148&quot; value=&quot;5&quot;/&gt;&lt;property id=&quot;20300&quot; value=&quot;Slide 22 - &amp;quot;主日崇拜程序&amp;quot;&quot;/&gt;&lt;property id=&quot;20307&quot; value=&quot;2839&quot;/&gt;&lt;/object&gt;&lt;object type=&quot;3&quot; unique_id=&quot;16235&quot;&gt;&lt;property id=&quot;20148&quot; value=&quot;5&quot;/&gt;&lt;property id=&quot;20300&quot; value=&quot;Slide 24 - &amp;quot;主日崇拜程序&amp;quot;&quot;/&gt;&lt;property id=&quot;20307&quot; value=&quot;2840&quot;/&gt;&lt;/object&gt;&lt;object type=&quot;3&quot; unique_id=&quot;16236&quot;&gt;&lt;property id=&quot;20148&quot; value=&quot;5&quot;/&gt;&lt;property id=&quot;20300&quot; value=&quot;Slide 28 - &amp;quot;主日崇拜程序&amp;quot;&quot;/&gt;&lt;property id=&quot;20307&quot; value=&quot;2841&quot;/&gt;&lt;/object&gt;&lt;object type=&quot;3&quot; unique_id=&quot;16237&quot;&gt;&lt;property id=&quot;20148&quot; value=&quot;5&quot;/&gt;&lt;property id=&quot;20300&quot; value=&quot;Slide 29 - &amp;quot;主日崇拜程序&amp;quot;&quot;/&gt;&lt;property id=&quot;20307&quot; value=&quot;2842&quot;/&gt;&lt;/object&gt;&lt;object type=&quot;3&quot; unique_id=&quot;16238&quot;&gt;&lt;property id=&quot;20148&quot; value=&quot;5&quot;/&gt;&lt;property id=&quot;20300&quot; value=&quot;Slide 31 - &amp;quot;主日崇拜程序&amp;quot;&quot;/&gt;&lt;property id=&quot;20307&quot; value=&quot;2843&quot;/&gt;&lt;/object&gt;&lt;object type=&quot;3&quot; unique_id=&quot;16809&quot;&gt;&lt;property id=&quot;20148&quot; value=&quot;5&quot;/&gt;&lt;property id=&quot;20300&quot; value=&quot;Slide 37 - &amp;quot;主日崇拜程序&amp;quot;&quot;/&gt;&lt;property id=&quot;20307&quot; value=&quot;2845&quot;/&gt;&lt;/object&gt;&lt;object type=&quot;3&quot; unique_id=&quot;16810&quot;&gt;&lt;property id=&quot;20148&quot; value=&quot;5&quot;/&gt;&lt;property id=&quot;20300&quot; value=&quot;Slide 38 - &amp;quot;主日崇拜程序&amp;quot;&quot;/&gt;&lt;property id=&quot;20307&quot; value=&quot;2846&quot;/&gt;&lt;/object&gt;&lt;object type=&quot;3&quot; unique_id=&quot;16811&quot;&gt;&lt;property id=&quot;20148&quot; value=&quot;5&quot;/&gt;&lt;property id=&quot;20300&quot; value=&quot;Slide 43 - &amp;quot;主日崇拜程序&amp;quot;&quot;/&gt;&lt;property id=&quot;20307&quot; value=&quot;2847&quot;/&gt;&lt;/object&gt;&lt;object type=&quot;3&quot; unique_id=&quot;16812&quot;&gt;&lt;property id=&quot;20148&quot; value=&quot;5&quot;/&gt;&lt;property id=&quot;20300&quot; value=&quot;Slide 44 - &amp;quot;主日崇拜程序&amp;quot;&quot;/&gt;&lt;property id=&quot;20307&quot; value=&quot;2848&quot;/&gt;&lt;/object&gt;&lt;object type=&quot;3&quot; unique_id=&quot;16813&quot;&gt;&lt;property id=&quot;20148&quot; value=&quot;5&quot;/&gt;&lt;property id=&quot;20300&quot; value=&quot;Slide 46 - &amp;quot;主日崇拜程序&amp;quot;&quot;/&gt;&lt;property id=&quot;20307&quot; value=&quot;2849&quot;/&gt;&lt;/object&gt;&lt;object type=&quot;3&quot; unique_id=&quot;16814&quot;&gt;&lt;property id=&quot;20148&quot; value=&quot;5&quot;/&gt;&lt;property id=&quot;20300&quot; value=&quot;Slide 48 - &amp;quot;主日崇拜程序&amp;quot;&quot;/&gt;&lt;property id=&quot;20307&quot; value=&quot;2850&quot;/&gt;&lt;/object&gt;&lt;object type=&quot;3&quot; unique_id=&quot;16815&quot;&gt;&lt;property id=&quot;20148&quot; value=&quot;5&quot;/&gt;&lt;property id=&quot;20300&quot; value=&quot;Slide 52 - &amp;quot;主日崇拜程序&amp;quot;&quot;/&gt;&lt;property id=&quot;20307&quot; value=&quot;2851&quot;/&gt;&lt;/object&gt;&lt;object type=&quot;3&quot; unique_id=&quot;16816&quot;&gt;&lt;property id=&quot;20148&quot; value=&quot;5&quot;/&gt;&lt;property id=&quot;20300&quot; value=&quot;Slide 54 - &amp;quot;主日崇拜程序&amp;quot;&quot;/&gt;&lt;property id=&quot;20307&quot; value=&quot;2852&quot;/&gt;&lt;/object&gt;&lt;object type=&quot;3&quot; unique_id=&quot;17461&quot;&gt;&lt;property id=&quot;20148&quot; value=&quot;5&quot;/&gt;&lt;property id=&quot;20300&quot; value=&quot;Slide 16 - &amp;quot;神  蹟&amp;quot;&quot;/&gt;&lt;property id=&quot;20307&quot; value=&quot;2853&quot;/&gt;&lt;/object&gt;&lt;object type=&quot;3&quot; unique_id=&quot;17462&quot;&gt;&lt;property id=&quot;20148&quot; value=&quot;5&quot;/&gt;&lt;property id=&quot;20300&quot; value=&quot;Slide 17 - &amp;quot;神  蹟&amp;quot;&quot;/&gt;&lt;property id=&quot;20307&quot; value=&quot;2854&quot;/&gt;&lt;/object&gt;&lt;object type=&quot;3&quot; unique_id=&quot;17463&quot;&gt;&lt;property id=&quot;20148&quot; value=&quot;5&quot;/&gt;&lt;property id=&quot;20300&quot; value=&quot;Slide 18 - &amp;quot;神  蹟&amp;quot;&quot;/&gt;&lt;property id=&quot;20307&quot; value=&quot;2855&quot;/&gt;&lt;/object&gt;&lt;object type=&quot;3&quot; unique_id=&quot;17464&quot;&gt;&lt;property id=&quot;20148&quot; value=&quot;5&quot;/&gt;&lt;property id=&quot;20300&quot; value=&quot;Slide 19 - &amp;quot;神  蹟&amp;quot;&quot;/&gt;&lt;property id=&quot;20307&quot; value=&quot;2856&quot;/&gt;&lt;/object&gt;&lt;object type=&quot;3&quot; unique_id=&quot;17465&quot;&gt;&lt;property id=&quot;20148&quot; value=&quot;5&quot;/&gt;&lt;property id=&quot;20300&quot; value=&quot;Slide 20 - &amp;quot;神  蹟&amp;quot;&quot;/&gt;&lt;property id=&quot;20307&quot; value=&quot;2857&quot;/&gt;&lt;/object&gt;&lt;object type=&quot;3&quot; unique_id=&quot;17466&quot;&gt;&lt;property id=&quot;20148&quot; value=&quot;5&quot;/&gt;&lt;property id=&quot;20300&quot; value=&quot;Slide 21 - &amp;quot;神  蹟&amp;quot;&quot;/&gt;&lt;property id=&quot;20307&quot; value=&quot;2858&quot;/&gt;&lt;/object&gt;&lt;object type=&quot;3&quot; unique_id=&quot;18403&quot;&gt;&lt;property id=&quot;20148&quot; value=&quot;5&quot;/&gt;&lt;property id=&quot;20300&quot; value=&quot;Slide 25 - &amp;quot;約翰福音 6: 60 - 71&amp;quot;&quot;/&gt;&lt;property id=&quot;20307&quot; value=&quot;2859&quot;/&gt;&lt;/object&gt;&lt;object type=&quot;3&quot; unique_id=&quot;18563&quot;&gt;&lt;property id=&quot;20148&quot; value=&quot;5&quot;/&gt;&lt;property id=&quot;20300&quot; value=&quot;Slide 26 - &amp;quot;約翰福音 6: 60 - 71&amp;quot;&quot;/&gt;&lt;property id=&quot;20307&quot; value=&quot;2860&quot;/&gt;&lt;/object&gt;&lt;object type=&quot;3&quot; unique_id=&quot;18726&quot;&gt;&lt;property id=&quot;20148&quot; value=&quot;5&quot;/&gt;&lt;property id=&quot;20300&quot; value=&quot;Slide 27 - &amp;quot;約翰福音 6: 60 - 71&amp;quot;&quot;/&gt;&lt;property id=&quot;20307&quot; value=&quot;2861&quot;/&gt;&lt;/object&gt;&lt;object type=&quot;3&quot; unique_id=&quot;19002&quot;&gt;&lt;property id=&quot;20148&quot; value=&quot;5&quot;/&gt;&lt;property id=&quot;20300&quot; value=&quot;Slide 49 - &amp;quot;約翰福音 6: 60 - 71&amp;quot;&quot;/&gt;&lt;property id=&quot;20307&quot; value=&quot;2862&quot;/&gt;&lt;/object&gt;&lt;object type=&quot;3&quot; unique_id=&quot;19003&quot;&gt;&lt;property id=&quot;20148&quot; value=&quot;5&quot;/&gt;&lt;property id=&quot;20300&quot; value=&quot;Slide 50 - &amp;quot;約翰福音 6: 60 - 71&amp;quot;&quot;/&gt;&lt;property id=&quot;20307&quot; value=&quot;2863&quot;/&gt;&lt;/object&gt;&lt;object type=&quot;3&quot; unique_id=&quot;19004&quot;&gt;&lt;property id=&quot;20148&quot; value=&quot;5&quot;/&gt;&lt;property id=&quot;20300&quot; value=&quot;Slide 51 - &amp;quot;約翰福音 6: 60 - 71&amp;quot;&quot;/&gt;&lt;property id=&quot;20307&quot; value=&quot;28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PMingLiU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22880</TotalTime>
  <Words>802</Words>
  <Application>Microsoft Office PowerPoint</Application>
  <PresentationFormat>On-screen Show (4:3)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標楷體</vt:lpstr>
      <vt:lpstr>標楷體</vt:lpstr>
      <vt:lpstr>NSimSun</vt:lpstr>
      <vt:lpstr>Arial</vt:lpstr>
      <vt:lpstr>Garamond</vt:lpstr>
      <vt:lpstr>Wingdings</vt:lpstr>
      <vt:lpstr>Stream</vt:lpstr>
      <vt:lpstr>46_Stream</vt:lpstr>
      <vt:lpstr>再思“愛人如己” （羅馬書十三：8-14）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SWBL 20050417</dc:title>
  <dc:creator>Haining(Big Boss)</dc:creator>
  <cp:lastModifiedBy>sding</cp:lastModifiedBy>
  <cp:revision>3636</cp:revision>
  <dcterms:created xsi:type="dcterms:W3CDTF">2005-01-08T21:12:03Z</dcterms:created>
  <dcterms:modified xsi:type="dcterms:W3CDTF">2019-04-28T06:21:39Z</dcterms:modified>
</cp:coreProperties>
</file>