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470" r:id="rId2"/>
    <p:sldId id="487" r:id="rId3"/>
    <p:sldId id="494" r:id="rId4"/>
    <p:sldId id="493" r:id="rId5"/>
    <p:sldId id="485" r:id="rId6"/>
    <p:sldId id="492" r:id="rId7"/>
    <p:sldId id="486" r:id="rId8"/>
    <p:sldId id="48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751" autoAdjust="0"/>
    <p:restoredTop sz="82184" autoAdjust="0"/>
  </p:normalViewPr>
  <p:slideViewPr>
    <p:cSldViewPr>
      <p:cViewPr varScale="1">
        <p:scale>
          <a:sx n="78" d="100"/>
          <a:sy n="78" d="100"/>
        </p:scale>
        <p:origin x="108" y="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5/19/2019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45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36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8264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834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802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105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237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54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5/19/2019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1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5/19/2019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結實生命的奧秘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362200"/>
            <a:ext cx="6629400" cy="36576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生命的意義 </a:t>
            </a:r>
            <a:r>
              <a:rPr lang="en-US" altLang="zh-TW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– </a:t>
            </a: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結實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神國的奧秘 </a:t>
            </a:r>
            <a:r>
              <a:rPr lang="en-US" altLang="zh-TW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– </a:t>
            </a: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明白主</a:t>
            </a: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道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福音的能力 </a:t>
            </a:r>
            <a:r>
              <a:rPr lang="en-US" altLang="zh-TW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– </a:t>
            </a: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由內往外</a:t>
            </a:r>
            <a:endParaRPr lang="en-US" altLang="zh-CN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我們的責任 </a:t>
            </a:r>
            <a:r>
              <a:rPr lang="en-US" altLang="zh-TW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– </a:t>
            </a: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留心聽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CN" altLang="en-US" sz="54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圈內人與圈外人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14800"/>
          </a:xfrm>
        </p:spPr>
        <p:txBody>
          <a:bodyPr>
            <a:normAutofit fontScale="85000" lnSpcReduction="20000"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None/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圈內人			圈外人</a:t>
            </a: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	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None/>
            </a:pPr>
            <a:r>
              <a:rPr lang="zh-TW" altLang="en-US" sz="1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	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看見又曉得		看見卻不曉得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聽見又明白		聽見卻不明白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親近耶穌		保持距離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全然順服		心存二意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結實的生命		枯乾的生命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多給的生命		被奪的生命</a:t>
            </a:r>
            <a:endParaRPr lang="en-US" altLang="zh-CN" sz="47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圈外人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362200"/>
            <a:ext cx="7391400" cy="36576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不信的人 </a:t>
            </a:r>
            <a:r>
              <a:rPr lang="en-US" altLang="zh-TW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–</a:t>
            </a: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自以為是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求神蹟的人</a:t>
            </a:r>
            <a:r>
              <a:rPr lang="en-US" altLang="zh-TW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–</a:t>
            </a: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立即得益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想錦上添花的人</a:t>
            </a:r>
            <a:r>
              <a:rPr lang="en-US" altLang="zh-TW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– </a:t>
            </a: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私慾迷惑</a:t>
            </a:r>
            <a:endParaRPr lang="en-US" altLang="zh-CN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圈內人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362200"/>
            <a:ext cx="6629400" cy="36576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聽主的道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領受</a:t>
            </a: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主的道</a:t>
            </a:r>
            <a:endParaRPr lang="en-US" altLang="zh-CN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有結實</a:t>
            </a: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的生命</a:t>
            </a:r>
            <a:endParaRPr lang="en-US" altLang="zh-CN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人的責任與神的工作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362200"/>
            <a:ext cx="7086600" cy="36576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None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人的責任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聽了道、又領受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1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None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神的工作</a:t>
            </a:r>
            <a:endParaRPr lang="en-US" altLang="zh-CN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三十倍、六十倍、一百倍的結實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人的責任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362200"/>
            <a:ext cx="6858000" cy="36576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柔軟、領受的心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謙卑、順服的態度</a:t>
            </a:r>
            <a:endParaRPr lang="en-US" altLang="zh-CN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專心、不能被打擾的意志</a:t>
            </a:r>
            <a:endParaRPr lang="en-US" altLang="zh-CN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神的工作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362200"/>
            <a:ext cx="7010400" cy="36576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從小的種子開始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自然的發芽成長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發苗、長穗、飽滿子粒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像一粒長出大枝的芥菜種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聽道的藝術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57400"/>
            <a:ext cx="6858000" cy="41910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道是顯明、不難聽懂的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道要留心、認真去聽的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道有應用、也得去傳的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道在我身上的能力是疊加、或是漸減的</a:t>
            </a:r>
            <a:r>
              <a:rPr lang="en-US" altLang="zh-TW" sz="3600" b="1" dirty="0" smtClean="0">
                <a:solidFill>
                  <a:srgbClr val="0F6FC6">
                    <a:lumMod val="50000"/>
                  </a:srgbClr>
                </a:solidFill>
                <a:latin typeface="DFKai-SB" pitchFamily="65" charset="-120"/>
                <a:ea typeface="DFKai-SB" pitchFamily="65" charset="-120"/>
              </a:rPr>
              <a:t>?</a:t>
            </a: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spcBef>
                <a:spcPts val="200"/>
              </a:spcBef>
              <a:buClr>
                <a:srgbClr val="0BD0D9"/>
              </a:buClr>
              <a:buNone/>
            </a:pP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這是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我自己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的責任</a:t>
            </a:r>
            <a:endParaRPr lang="en-US" altLang="zh-CN" sz="43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12343</TotalTime>
  <Words>283</Words>
  <Application>Microsoft Office PowerPoint</Application>
  <PresentationFormat>On-screen Show (4:3)</PresentationFormat>
  <Paragraphs>105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DFKai-SB</vt:lpstr>
      <vt:lpstr>DFKai-SB</vt:lpstr>
      <vt:lpstr>新細明體</vt:lpstr>
      <vt:lpstr>Arial</vt:lpstr>
      <vt:lpstr>Calibri</vt:lpstr>
      <vt:lpstr>Constantia</vt:lpstr>
      <vt:lpstr>Wingdings 2</vt:lpstr>
      <vt:lpstr>Flow</vt:lpstr>
      <vt:lpstr>結實生命的奧秘</vt:lpstr>
      <vt:lpstr>圈內人與圈外人</vt:lpstr>
      <vt:lpstr>圈外人</vt:lpstr>
      <vt:lpstr>圈內人</vt:lpstr>
      <vt:lpstr>人的責任與神的工作</vt:lpstr>
      <vt:lpstr>人的責任</vt:lpstr>
      <vt:lpstr>神的工作</vt:lpstr>
      <vt:lpstr>聽道的藝術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ccic-cupertino</cp:lastModifiedBy>
  <cp:revision>1284</cp:revision>
  <dcterms:created xsi:type="dcterms:W3CDTF">2015-08-01T18:05:10Z</dcterms:created>
  <dcterms:modified xsi:type="dcterms:W3CDTF">2019-05-19T17:01:10Z</dcterms:modified>
</cp:coreProperties>
</file>