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8"/>
  </p:notesMasterIdLst>
  <p:sldIdLst>
    <p:sldId id="257" r:id="rId2"/>
    <p:sldId id="429" r:id="rId3"/>
    <p:sldId id="431" r:id="rId4"/>
    <p:sldId id="436" r:id="rId5"/>
    <p:sldId id="430" r:id="rId6"/>
    <p:sldId id="437" r:id="rId7"/>
  </p:sldIdLst>
  <p:sldSz cx="9144000" cy="6858000" type="screen4x3"/>
  <p:notesSz cx="7010400" cy="92964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8" autoAdjust="0"/>
    <p:restoredTop sz="94660"/>
  </p:normalViewPr>
  <p:slideViewPr>
    <p:cSldViewPr>
      <p:cViewPr varScale="1">
        <p:scale>
          <a:sx n="113" d="100"/>
          <a:sy n="113" d="100"/>
        </p:scale>
        <p:origin x="19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1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8614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5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07F4F8-0EE7-4E53-9159-1BA398A488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819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8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97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028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4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384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5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945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6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5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4" name="Rectangle 24">
            <a:extLst/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" name="Rectangle 25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7AE9-C741-4853-A23C-6448272594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6" name="Rectangle 26">
            <a:extLst/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571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9FEDB-15E4-432D-931D-4EE88BFB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462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71D0-BA2A-4035-8DF2-32F06D71D5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993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BA63-C55B-43D3-9A42-D56E5631C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4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4F78-1149-4C93-996B-99EC3A866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79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F13CD-868C-4F46-83BE-D4DB04B2C3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02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801E-04E3-45EE-AFB8-944DA9E6A0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7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21304-0052-4EFD-B0F5-E82FC86580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595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F6BC-251C-4F7F-99B7-A6AF5B656D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556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72F0F-1780-4327-9037-530AE8ABA7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327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E073-AC71-4C9A-AB45-7EB94349B5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69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2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2535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2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0" name="Rectangle 22">
            <a:extLst/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52" name="Rectangle 24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3" name="Rectangle 25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4" name="Rectangle 2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96C235-6A91-41C2-A026-ECFCF5F877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8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marL="914400" indent="-914400" eaLnBrk="1" hangingPunct="1">
              <a:defRPr/>
            </a:pPr>
            <a:endParaRPr lang="zh-CN" alt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7915275" cy="5113337"/>
          </a:xfrm>
        </p:spPr>
        <p:txBody>
          <a:bodyPr/>
          <a:lstStyle/>
          <a:p>
            <a:pPr marL="742950" indent="-742950" algn="l">
              <a:buFontTx/>
              <a:buAutoNum type="arabicPeriod"/>
              <a:defRPr/>
            </a:pP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defRPr/>
            </a:pPr>
            <a:r>
              <a:rPr lang="zh-CN" altLang="en-US" sz="54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你名叫什麼？</a:t>
            </a:r>
            <a:endParaRPr lang="en-US" altLang="zh-CN" sz="5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560" y="6957392"/>
            <a:ext cx="7772028" cy="1196752"/>
          </a:xfrm>
        </p:spPr>
        <p:txBody>
          <a:bodyPr/>
          <a:lstStyle/>
          <a:p>
            <a:pPr marL="914400" indent="-914400" eaLnBrk="1" hangingPunct="1">
              <a:defRPr/>
            </a:pPr>
            <a:endParaRPr lang="zh-CN" altLang="en-US" sz="4400" b="1" dirty="0">
              <a:latin typeface="Calibri" panose="020F0502020204030204" pitchFamily="34" charset="0"/>
              <a:ea typeface="DFKai-SB" panose="03000509000000000000" pitchFamily="65" charset="-120"/>
              <a:cs typeface="Calibri" panose="020F0502020204030204" pitchFamily="34" charset="0"/>
            </a:endParaRPr>
          </a:p>
        </p:txBody>
      </p:sp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544" y="332656"/>
            <a:ext cx="8280151" cy="6049441"/>
          </a:xfrm>
        </p:spPr>
        <p:txBody>
          <a:bodyPr/>
          <a:lstStyle/>
          <a:p>
            <a:pPr>
              <a:defRPr/>
            </a:pPr>
            <a:endParaRPr lang="zh-CN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r">
              <a:defRPr/>
            </a:pPr>
            <a:endParaRPr lang="en-US" altLang="zh-CN" sz="5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4" name="Picture 3" descr="https://tse4.mm.bing.net/th?id=OIP.j87MMFtN-cKgeZqgLFUjFwHaD4&amp;pid=Api&amp;P=0&amp;w=308&amp;h=16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777"/>
            <a:ext cx="4036515" cy="24769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s://tse3.mm.bing.net/th?id=OIP.A64lQ_cVDNOb1q2cqNJ5UAHaE8&amp;pid=Api&amp;P=0&amp;w=279&amp;h=18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446" y="3140968"/>
            <a:ext cx="4212025" cy="2607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s://tse3.mm.bing.net/th?id=OIP.Rt-T0nnK-A9EiwCmdBsTzQHaFk&amp;pid=Api&amp;P=0&amp;w=227&amp;h=17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3140968"/>
            <a:ext cx="4036515" cy="2607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s://tse1.mm.bing.net/th?id=OIP.VPNk2X5_ndUW0YC7X8YshAHaE7&amp;pid=Api&amp;P=0&amp;w=264&amp;h=177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618" y="332656"/>
            <a:ext cx="4212853" cy="2477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6927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marL="914400" indent="-914400" eaLnBrk="1" hangingPunct="1">
              <a:defRPr/>
            </a:pPr>
            <a:endParaRPr lang="zh-CN" alt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7915275" cy="5113337"/>
          </a:xfrm>
        </p:spPr>
        <p:txBody>
          <a:bodyPr/>
          <a:lstStyle/>
          <a:p>
            <a:pPr>
              <a:defRPr/>
            </a:pPr>
            <a:endParaRPr lang="en-US" altLang="zh-CN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defRPr/>
            </a:pPr>
            <a:r>
              <a:rPr lang="zh-CN" altLang="en-US" sz="54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創 </a:t>
            </a:r>
            <a:r>
              <a:rPr lang="en-US" altLang="zh-CN" sz="5400" b="1" smtClean="0">
                <a:latin typeface="Calibri" panose="020F0502020204030204" pitchFamily="34" charset="0"/>
                <a:ea typeface="DFKai-SB" panose="03000509000000000000" pitchFamily="65" charset="-120"/>
                <a:cs typeface="Calibri" panose="020F0502020204030204" pitchFamily="34" charset="0"/>
              </a:rPr>
              <a:t>32:22-32</a:t>
            </a:r>
            <a:endParaRPr lang="en-US" altLang="zh-CN" sz="5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17557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772400" cy="1143000"/>
          </a:xfrm>
        </p:spPr>
        <p:txBody>
          <a:bodyPr/>
          <a:lstStyle/>
          <a:p>
            <a:pPr marL="914400" indent="-914400" eaLnBrk="1" hangingPunct="1">
              <a:defRPr/>
            </a:pPr>
            <a:endParaRPr lang="zh-CN" alt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268413"/>
            <a:ext cx="8352159" cy="5113337"/>
          </a:xfrm>
        </p:spPr>
        <p:txBody>
          <a:bodyPr/>
          <a:lstStyle/>
          <a:p>
            <a:pPr marL="914400" indent="-914400" algn="l">
              <a:spcBef>
                <a:spcPts val="0"/>
              </a:spcBef>
              <a:buAutoNum type="ea1ChsPeriod"/>
              <a:defRPr/>
            </a:pPr>
            <a:r>
              <a:rPr lang="zh-CN" alt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主動找祂揀選的人摔跤，要祂的兒女經歷祂</a:t>
            </a:r>
            <a:endParaRPr lang="en-US" altLang="zh-CN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914400" indent="-914400" algn="l">
              <a:spcBef>
                <a:spcPts val="0"/>
              </a:spcBef>
              <a:buAutoNum type="ea1ChsPeriod"/>
              <a:defRPr/>
            </a:pP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我們的肉體需要破碎</a:t>
            </a:r>
            <a:r>
              <a:rPr lang="zh-CN" alt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，完全信靠順服，才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能進入那神所應許的福</a:t>
            </a:r>
            <a:endParaRPr lang="en-US" altLang="zh-CN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914400" indent="-914400" algn="l">
              <a:spcBef>
                <a:spcPts val="0"/>
              </a:spcBef>
              <a:buAutoNum type="ea1ChsPeriod"/>
              <a:defRPr/>
            </a:pP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生命被改變後，帶著十字架的印記，進入那安息 </a:t>
            </a:r>
            <a:endParaRPr lang="en-US" altLang="zh-CN"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914400" indent="-914400" algn="l">
              <a:spcBef>
                <a:spcPts val="0"/>
              </a:spcBef>
              <a:buAutoNum type="ea1ChsPeriod"/>
              <a:defRPr/>
            </a:pP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Kai-SB" panose="03000509000000000000" pitchFamily="65" charset="-120"/>
                <a:ea typeface="DFKai-SB" panose="03000509000000000000" pitchFamily="65" charset="-120"/>
              </a:rPr>
              <a:t>你名叫什麼？</a:t>
            </a:r>
            <a:endParaRPr lang="en-US" altLang="zh-CN" sz="4000" b="1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8427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772400" cy="332656"/>
          </a:xfrm>
        </p:spPr>
        <p:txBody>
          <a:bodyPr/>
          <a:lstStyle/>
          <a:p>
            <a:pPr marL="914400" indent="-914400" eaLnBrk="1" hangingPunct="1">
              <a:defRPr/>
            </a:pPr>
            <a:endParaRPr lang="zh-CN" alt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025476"/>
            <a:ext cx="7915275" cy="5113337"/>
          </a:xfrm>
        </p:spPr>
        <p:txBody>
          <a:bodyPr/>
          <a:lstStyle/>
          <a:p>
            <a:pPr algn="l">
              <a:defRPr/>
            </a:pP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1026" name="Picture 2" descr="https://upload.wikimedia.org/wikipedia/commons/thumb/9/93/Rembrandt_Harmensz_van_Rijn_-_Return_of_the_Prodigal_Son_-_Google_Art_Project.jpg/300px-Rembrandt_Harmensz_van_Rijn_-_Return_of_the_Prodigal_Son_-_Google_Art_Projec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08720"/>
            <a:ext cx="4896544" cy="5031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710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772400" cy="332656"/>
          </a:xfrm>
        </p:spPr>
        <p:txBody>
          <a:bodyPr/>
          <a:lstStyle/>
          <a:p>
            <a:pPr marL="914400" indent="-914400" eaLnBrk="1" hangingPunct="1">
              <a:defRPr/>
            </a:pPr>
            <a:endParaRPr lang="zh-CN" alt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025476"/>
            <a:ext cx="7915275" cy="5113337"/>
          </a:xfrm>
        </p:spPr>
        <p:txBody>
          <a:bodyPr/>
          <a:lstStyle/>
          <a:p>
            <a:pPr algn="l">
              <a:defRPr/>
            </a:pP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5" name="Picture 4" descr="http://avorticistking.files.wordpress.com/2010/11/jacob_wrestles_angel_rembrandt_harmensz1659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43001"/>
            <a:ext cx="4752528" cy="48782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8923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15356</TotalTime>
  <Words>89</Words>
  <Application>Microsoft Office PowerPoint</Application>
  <PresentationFormat>On-screen Show (4:3)</PresentationFormat>
  <Paragraphs>17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DFKai-SB</vt:lpstr>
      <vt:lpstr>新細明體</vt:lpstr>
      <vt:lpstr>Arial</vt:lpstr>
      <vt:lpstr>Calibri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聖靈引進了一個新的世代</dc:title>
  <dc:creator>CCICC</dc:creator>
  <cp:lastModifiedBy>Aron Fu</cp:lastModifiedBy>
  <cp:revision>268</cp:revision>
  <cp:lastPrinted>2018-04-20T21:42:28Z</cp:lastPrinted>
  <dcterms:created xsi:type="dcterms:W3CDTF">2005-04-17T01:27:50Z</dcterms:created>
  <dcterms:modified xsi:type="dcterms:W3CDTF">2019-06-01T21:40:00Z</dcterms:modified>
</cp:coreProperties>
</file>