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470" r:id="rId2"/>
    <p:sldId id="495" r:id="rId3"/>
    <p:sldId id="487" r:id="rId4"/>
    <p:sldId id="494" r:id="rId5"/>
    <p:sldId id="493" r:id="rId6"/>
    <p:sldId id="496" r:id="rId7"/>
    <p:sldId id="485" r:id="rId8"/>
    <p:sldId id="492" r:id="rId9"/>
    <p:sldId id="486" r:id="rId10"/>
    <p:sldId id="497" r:id="rId11"/>
    <p:sldId id="488" r:id="rId12"/>
    <p:sldId id="499" r:id="rId13"/>
    <p:sldId id="500" r:id="rId14"/>
    <p:sldId id="50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20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6/23/2019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兩種人物一個對比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71628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誰是好孩子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乖與頑皮的對比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誰是好學生</a:t>
            </a:r>
            <a:r>
              <a:rPr lang="zh-TW" altLang="en-US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正式生與旁聽生的對比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被鬼附的人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7315200" cy="38862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在耶穌趕鬼之後：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坐在耶穌旁邊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穿上衣服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心裡明白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懇求與耶穌同在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接受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耶穌的差遣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眾人的反應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667000"/>
            <a:ext cx="6705600" cy="26670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希奇、要看是什麼事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害怕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央求耶穌離開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反應的對比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915400" cy="4114800"/>
          </a:xfrm>
        </p:spPr>
        <p:txBody>
          <a:bodyPr>
            <a:normAutofit fontScale="85000" lnSpcReduction="2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			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鬼附的人</a:t>
            </a:r>
            <a:endParaRPr lang="en-US" altLang="zh-TW" sz="5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1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大自然的風暴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嚴重的被鬼附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叫醒耶穌 	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CN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迎向耶穌</a:t>
            </a:r>
            <a:endParaRPr lang="en-US" altLang="zh-CN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夫子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	</a:t>
            </a:r>
            <a:r>
              <a:rPr lang="zh-CN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至高神的兒子</a:t>
            </a:r>
            <a:endParaRPr lang="zh-TW" altLang="en-US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平靜風暴	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投在海裡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命令大自然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</a:t>
            </a:r>
            <a:r>
              <a:rPr lang="zh-CN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命令魔鬼</a:t>
            </a:r>
            <a:endParaRPr lang="zh-TW" altLang="en-US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大大的懼怕 		眾人就害怕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對門徒的反諷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315200" cy="3886200"/>
          </a:xfrm>
        </p:spPr>
        <p:txBody>
          <a:bodyPr>
            <a:normAutofit/>
          </a:bodyPr>
          <a:lstStyle/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鬼附的人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       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心裡明白          還不明白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安靜坐著          大大懼怕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神的兒子          到底是誰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不許同在         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跟隨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見證差遣          止於驚訝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我們的回應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6705600" cy="3886200"/>
          </a:xfrm>
        </p:spPr>
        <p:txBody>
          <a:bodyPr>
            <a:normAutofit lnSpcReduction="10000"/>
          </a:bodyPr>
          <a:lstStyle/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苦難是難以避免的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害怕或鎮定取決於信心</a:t>
            </a:r>
            <a:endParaRPr lang="en-US" altLang="zh-TW" sz="36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信心在於對耶穌的認識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lnSpc>
                <a:spcPct val="110000"/>
              </a:lnSpc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在承受恩典中接受使命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門徒成長的道路可能會出乎我們的意料之外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兩種門徒的反應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7772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誰是門徒 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可 </a:t>
            </a:r>
            <a:r>
              <a:rPr lang="en-US" altLang="zh-CN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3:13-4:1)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圈內人與圈外人的對比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誰是門徒的榜樣 </a:t>
            </a:r>
            <a:r>
              <a:rPr lang="zh-TW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？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可</a:t>
            </a:r>
            <a:r>
              <a:rPr lang="en-US" altLang="zh-TW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4:35-5:20)</a:t>
            </a:r>
          </a:p>
          <a:p>
            <a:pPr lvl="3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苦難中不同反應的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對比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CN" altLang="en-US" sz="5400" b="1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門徒與被鬼附的人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8915400" cy="4114800"/>
          </a:xfrm>
        </p:spPr>
        <p:txBody>
          <a:bodyPr>
            <a:normAutofit fontScale="85000" lnSpcReduction="1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			</a:t>
            </a:r>
            <a:r>
              <a:rPr lang="en-US" altLang="zh-TW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5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被鬼附的人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1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猶太人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外邦之地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突然遇大風暴	常年被鬼附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埋怨耶穌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夫子</a:t>
            </a:r>
            <a:r>
              <a:rPr lang="en-US" altLang="zh-TW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	</a:t>
            </a:r>
            <a:r>
              <a:rPr lang="zh-CN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迎著至高神的兒子</a:t>
            </a:r>
            <a:endParaRPr lang="zh-TW" altLang="en-US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耶穌平靜風暴	耶穌趕鬼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大大的懼怕 		求與耶穌同在</a:t>
            </a: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人生的苦難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73914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苦難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總是會有的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有的是突然而來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；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有的是經年累月的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建立對耶穌掌權的信心是我們面對苦難的力量來源</a:t>
            </a: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門徒遇了風浪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362200"/>
            <a:ext cx="74676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當那天</a:t>
            </a:r>
            <a:r>
              <a:rPr lang="en-US" altLang="zh-TW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(4:1)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晚上發生的事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有耶穌的命令 </a:t>
            </a:r>
            <a:r>
              <a:rPr lang="en-US" altLang="zh-CN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渡到那邊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有耶穌的同在 </a:t>
            </a:r>
            <a:r>
              <a:rPr lang="en-US" altLang="zh-CN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在船尾睡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有其他的證人 </a:t>
            </a:r>
            <a:r>
              <a:rPr lang="en-US" altLang="zh-CN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別的船同行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突然的大風浪 </a:t>
            </a:r>
            <a:r>
              <a:rPr lang="en-US" altLang="zh-CN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嚇壞了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漁夫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門徒的反應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4676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大大的風浪、快沉的漁船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驚慌的門徒、沈睡的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埋怨的門徒、鎮靜的夫子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斥責風與海、風止浪也平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大大的平靜、大大的懼怕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要學的功課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876800"/>
          </a:xfrm>
        </p:spPr>
        <p:txBody>
          <a:bodyPr>
            <a:normAutofit lnSpcReduction="1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的基礎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是對</a:t>
            </a: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耶穌的認識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信心的對象是主</a:t>
            </a: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信心的內容是：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聽主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耶穌的命令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有主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耶穌的同在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信主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耶穌的能力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信心的實踐是：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可以不懼怕的面對苦難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1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耶穌趕鬼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7467600" cy="3810000"/>
          </a:xfrm>
        </p:spPr>
        <p:txBody>
          <a:bodyPr>
            <a:normAutofit lnSpcReduction="10000"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耶穌專程而來</a:t>
            </a:r>
            <a:r>
              <a:rPr lang="en-US" altLang="zh-CN" sz="32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(5:1,21)</a:t>
            </a:r>
            <a:endParaRPr lang="en-US" altLang="zh-TW" sz="3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耶穌未見他就先趕鬼</a:t>
            </a:r>
            <a:r>
              <a:rPr lang="en-US" altLang="zh-CN" sz="36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(5:8)</a:t>
            </a: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耶穌在靈界得勝的能力</a:t>
            </a:r>
            <a:endParaRPr lang="en-US" altLang="zh-CN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3">
              <a:spcBef>
                <a:spcPts val="200"/>
              </a:spcBef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–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軍事和爭戰的辭語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群、迎著、捆住、掙斷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None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制服、吩咐、打發、 淮了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7724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被鬼附的人</a:t>
            </a:r>
            <a:endParaRPr lang="en-US" sz="40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8839200" cy="3657600"/>
          </a:xfrm>
        </p:spPr>
        <p:txBody>
          <a:bodyPr>
            <a:normAutofit/>
          </a:bodyPr>
          <a:lstStyle/>
          <a:p>
            <a:pPr lvl="2">
              <a:spcBef>
                <a:spcPts val="200"/>
              </a:spcBef>
              <a:buClr>
                <a:srgbClr val="0BD0D9"/>
              </a:buClr>
              <a:buNone/>
            </a:pPr>
            <a:r>
              <a:rPr lang="zh-TW" altLang="en-US" sz="41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在耶穌趕鬼之前：</a:t>
            </a: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他對耶穌的反應：拜祂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他對耶穌的稱呼：至高神的兒子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4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他對耶穌的央求：再三的求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1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12603</TotalTime>
  <Words>532</Words>
  <Application>Microsoft Office PowerPoint</Application>
  <PresentationFormat>On-screen Show (4:3)</PresentationFormat>
  <Paragraphs>198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兩種人物一個對比</vt:lpstr>
      <vt:lpstr>兩種門徒的反應</vt:lpstr>
      <vt:lpstr>門徒與被鬼附的人</vt:lpstr>
      <vt:lpstr>人生的苦難</vt:lpstr>
      <vt:lpstr>門徒遇了風浪</vt:lpstr>
      <vt:lpstr>門徒的反應</vt:lpstr>
      <vt:lpstr>要學的功課</vt:lpstr>
      <vt:lpstr>耶穌趕鬼</vt:lpstr>
      <vt:lpstr>被鬼附的人</vt:lpstr>
      <vt:lpstr>被鬼附的人</vt:lpstr>
      <vt:lpstr>眾人的反應</vt:lpstr>
      <vt:lpstr>反應的對比</vt:lpstr>
      <vt:lpstr>對門徒的反諷</vt:lpstr>
      <vt:lpstr>我們的回應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1323</cp:revision>
  <dcterms:created xsi:type="dcterms:W3CDTF">2015-08-01T18:05:10Z</dcterms:created>
  <dcterms:modified xsi:type="dcterms:W3CDTF">2019-06-23T15:36:51Z</dcterms:modified>
</cp:coreProperties>
</file>