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470" r:id="rId2"/>
    <p:sldId id="495" r:id="rId3"/>
    <p:sldId id="487" r:id="rId4"/>
    <p:sldId id="494" r:id="rId5"/>
    <p:sldId id="493" r:id="rId6"/>
    <p:sldId id="496" r:id="rId7"/>
    <p:sldId id="485" r:id="rId8"/>
    <p:sldId id="492" r:id="rId9"/>
    <p:sldId id="486" r:id="rId10"/>
    <p:sldId id="50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82184" autoAdjust="0"/>
  </p:normalViewPr>
  <p:slideViewPr>
    <p:cSldViewPr>
      <p:cViewPr varScale="1">
        <p:scale>
          <a:sx n="107" d="100"/>
          <a:sy n="107" d="100"/>
        </p:scale>
        <p:origin x="102" y="4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CD516-59F5-4FB6-AA32-238376248CB9}" type="datetimeFigureOut">
              <a:rPr lang="en-US" smtClean="0"/>
              <a:pPr/>
              <a:t>7/7/2019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40C061-231C-4EDB-BCF1-BE02DF0FF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055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9616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4306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3852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2377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6760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2862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8634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1240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2194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542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7/7/2019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7/7/2019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859758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7/7/2019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7/7/2019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7/7/2019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7/7/2019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5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7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7/7/2019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1"/>
            <a:ext cx="609600" cy="365125"/>
          </a:xfrm>
        </p:spPr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6" y="5816601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1" y="6219826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6" y="-7144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1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57AA22-D6EF-4C15-8272-7159476A0345}" type="datetimeFigureOut">
              <a:rPr lang="en-US" smtClean="0"/>
              <a:pPr/>
              <a:t>7/7/2019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1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1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90600"/>
            <a:ext cx="7772400" cy="9144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CN" altLang="en-US" sz="5400" b="1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負責任與付代價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286000"/>
            <a:ext cx="7391400" cy="4191000"/>
          </a:xfrm>
        </p:spPr>
        <p:txBody>
          <a:bodyPr>
            <a:normAutofit/>
          </a:bodyPr>
          <a:lstStyle/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負責任是成長的標誌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為</a:t>
            </a:r>
            <a:r>
              <a:rPr lang="zh-TW" altLang="en-US" sz="4000" b="1" dirty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責任必需付上代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價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有使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命</a:t>
            </a:r>
            <a:r>
              <a:rPr lang="zh-TW" altLang="en-US" sz="4000" b="1" dirty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感才願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意負責任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除了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使命感和負責心， 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marL="667512" lvl="2" indent="0">
              <a:spcBef>
                <a:spcPts val="200"/>
              </a:spcBef>
              <a:buClr>
                <a:srgbClr val="0BD0D9"/>
              </a:buClr>
              <a:buNone/>
            </a:pPr>
            <a:r>
              <a:rPr lang="zh-TW" altLang="en-US" sz="4000" b="1" dirty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還得要有裝備和能力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負責任的考驗在關鍵的時刻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7772400" cy="9144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我們的回應</a:t>
            </a:r>
            <a:endParaRPr lang="en-US" sz="40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2438400"/>
            <a:ext cx="6705600" cy="3886200"/>
          </a:xfrm>
        </p:spPr>
        <p:txBody>
          <a:bodyPr>
            <a:normAutofit/>
          </a:bodyPr>
          <a:lstStyle/>
          <a:p>
            <a:pPr lvl="2">
              <a:lnSpc>
                <a:spcPct val="110000"/>
              </a:lnSpc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看到是</a:t>
            </a:r>
            <a:r>
              <a:rPr lang="zh-TW" altLang="en-US" sz="4100" b="1" dirty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問題還是機會</a:t>
            </a:r>
            <a:endParaRPr lang="en-US" altLang="zh-TW" sz="41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lnSpc>
                <a:spcPct val="110000"/>
              </a:lnSpc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100" b="1" dirty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不可把自己置身於外</a:t>
            </a:r>
            <a:endParaRPr lang="en-US" altLang="zh-TW" sz="41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lnSpc>
                <a:spcPct val="110000"/>
              </a:lnSpc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100" b="1" dirty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要求</a:t>
            </a:r>
            <a:r>
              <a:rPr lang="zh-TW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門</a:t>
            </a:r>
            <a:r>
              <a:rPr lang="zh-TW" altLang="en-US" sz="4100" b="1" dirty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徒群</a:t>
            </a:r>
            <a:r>
              <a:rPr lang="zh-TW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體</a:t>
            </a:r>
            <a:r>
              <a:rPr lang="zh-TW" altLang="en-US" sz="4100" b="1" dirty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的</a:t>
            </a:r>
            <a:r>
              <a:rPr lang="zh-TW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參與</a:t>
            </a:r>
            <a:endParaRPr lang="en-US" altLang="zh-TW" sz="41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lnSpc>
                <a:spcPct val="110000"/>
              </a:lnSpc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100" b="1" dirty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共同經歷基督的供應</a:t>
            </a:r>
            <a:endParaRPr lang="en-US" altLang="zh-TW" sz="41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lnSpc>
                <a:spcPct val="110000"/>
              </a:lnSpc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100" b="1" dirty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信心勝過環境</a:t>
            </a:r>
            <a:r>
              <a:rPr lang="zh-TW" altLang="en-US" sz="4100" b="1" dirty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的挑戰</a:t>
            </a: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7772400" cy="9144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門徒受到的考驗</a:t>
            </a:r>
            <a:endParaRPr lang="en-US" sz="40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2438400"/>
            <a:ext cx="5943600" cy="3124200"/>
          </a:xfrm>
        </p:spPr>
        <p:txBody>
          <a:bodyPr>
            <a:normAutofit/>
          </a:bodyPr>
          <a:lstStyle/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你們給他們吃吧</a:t>
            </a:r>
            <a:r>
              <a:rPr lang="en-US" altLang="zh-TW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…</a:t>
            </a:r>
          </a:p>
          <a:p>
            <a:pPr lvl="2">
              <a:spcBef>
                <a:spcPts val="200"/>
              </a:spcBef>
              <a:buClr>
                <a:srgbClr val="0BD0D9"/>
              </a:buClr>
              <a:buNone/>
            </a:pPr>
            <a:endParaRPr lang="en-US" altLang="zh-TW" sz="1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不明白那分餅的事、他們心裡還是愚頑</a:t>
            </a:r>
            <a:r>
              <a:rPr lang="en-US" altLang="zh-TW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…</a:t>
            </a: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7772400" cy="9144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CN" altLang="en-US" sz="5400" b="1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背景和內容</a:t>
            </a:r>
            <a:endParaRPr lang="en-US" sz="40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7300" y="2133600"/>
            <a:ext cx="6477000" cy="4114800"/>
          </a:xfrm>
        </p:spPr>
        <p:txBody>
          <a:bodyPr>
            <a:normAutofit/>
          </a:bodyPr>
          <a:lstStyle/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受差遣、工作有果效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工作匯報、到野地歇歇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眾人比門徒們先趕到了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耶穌憐憫眾人、門徒要耶穌散開眾人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門徒把耶穌誤認為鬼怪</a:t>
            </a: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7772400" cy="9144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象徵性的主題意念</a:t>
            </a:r>
            <a:endParaRPr lang="en-US" sz="40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438400"/>
            <a:ext cx="8229600" cy="3657600"/>
          </a:xfrm>
        </p:spPr>
        <p:txBody>
          <a:bodyPr>
            <a:normAutofit/>
          </a:bodyPr>
          <a:lstStyle/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曠野的歇息成為曠野的試鍊</a:t>
            </a:r>
            <a:endParaRPr lang="en-US" altLang="zh-CN" sz="41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羊沒有牧人與軍隊沒有領導</a:t>
            </a:r>
            <a:endParaRPr lang="en-US" altLang="zh-CN" sz="41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希律擺的筵席與耶穌擺的筵席</a:t>
            </a:r>
            <a:endParaRPr lang="en-US" altLang="zh-CN" sz="41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耶穌在海面上走與摩西帶百姓在海中走乾地</a:t>
            </a:r>
            <a:endParaRPr lang="en-US" altLang="zh-CN" sz="41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7772400" cy="9144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你們給他們吃吧</a:t>
            </a:r>
            <a:r>
              <a:rPr lang="en-US" altLang="zh-TW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…</a:t>
            </a:r>
            <a:endParaRPr lang="en-US" sz="40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362200"/>
            <a:ext cx="7467600" cy="3657600"/>
          </a:xfrm>
        </p:spPr>
        <p:txBody>
          <a:bodyPr>
            <a:normAutofit/>
          </a:bodyPr>
          <a:lstStyle/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門徒見到了需要</a:t>
            </a:r>
            <a:endParaRPr lang="en-US" altLang="zh-TW" sz="41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門徒提出了解決的方法</a:t>
            </a:r>
            <a:endParaRPr lang="en-US" altLang="zh-TW" sz="41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耶穌要</a:t>
            </a:r>
            <a:r>
              <a:rPr lang="zh-TW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門徒自己想辦法</a:t>
            </a:r>
            <a:endParaRPr lang="en-US" altLang="zh-CN" sz="41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門</a:t>
            </a:r>
            <a:r>
              <a:rPr lang="zh-CN" altLang="en-US" sz="4100" b="1" dirty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徒帶諷</a:t>
            </a:r>
            <a:r>
              <a:rPr lang="zh-CN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刺的反應</a:t>
            </a:r>
            <a:endParaRPr lang="en-US" altLang="zh-CN" sz="41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耶穌要求</a:t>
            </a:r>
            <a:r>
              <a:rPr lang="zh-TW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門徒的參與和順服</a:t>
            </a: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7772400" cy="9144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門徒要學的功課</a:t>
            </a:r>
            <a:endParaRPr lang="en-US" sz="40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362200"/>
            <a:ext cx="7467600" cy="3962400"/>
          </a:xfrm>
        </p:spPr>
        <p:txBody>
          <a:bodyPr>
            <a:normAutofit lnSpcReduction="10000"/>
          </a:bodyPr>
          <a:lstStyle/>
          <a:p>
            <a:pPr lvl="2">
              <a:spcBef>
                <a:spcPts val="200"/>
              </a:spcBef>
              <a:buClr>
                <a:srgbClr val="0BD0D9"/>
              </a:buClr>
              <a:buNone/>
            </a:pPr>
            <a:r>
              <a:rPr lang="zh-CN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 與主耶穌同在的意義 </a:t>
            </a:r>
            <a:r>
              <a:rPr lang="en-US" altLang="zh-TW" sz="4400" b="1" dirty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–</a:t>
            </a:r>
            <a:endParaRPr lang="en-US" altLang="zh-CN" sz="41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None/>
            </a:pPr>
            <a:endParaRPr lang="en-US" altLang="zh-CN" sz="13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要體貼主耶穌的心意</a:t>
            </a:r>
            <a:endParaRPr lang="en-US" altLang="zh-CN" sz="41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要供應</a:t>
            </a:r>
            <a:r>
              <a:rPr lang="zh-TW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主耶穌的群羊</a:t>
            </a:r>
            <a:endParaRPr lang="en-US" altLang="zh-TW" sz="41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要認識主耶穌的豐盛</a:t>
            </a:r>
            <a:endParaRPr lang="en-US" altLang="zh-TW" sz="41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要支取主耶穌的能力</a:t>
            </a:r>
            <a:endParaRPr lang="en-US" altLang="zh-CN" sz="41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要帶領主耶穌的軍隊</a:t>
            </a:r>
            <a:endParaRPr lang="en-US" altLang="zh-CN" sz="41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7772400" cy="9144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課後的測驗</a:t>
            </a:r>
            <a:endParaRPr lang="en-US" sz="40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8800"/>
            <a:ext cx="8001000" cy="4876800"/>
          </a:xfrm>
        </p:spPr>
        <p:txBody>
          <a:bodyPr>
            <a:normAutofit/>
          </a:bodyPr>
          <a:lstStyle/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主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耶穌所給的一個</a:t>
            </a: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考試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None/>
            </a:pPr>
            <a:r>
              <a:rPr lang="en-US" altLang="zh-TW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  – 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衪</a:t>
            </a:r>
            <a:r>
              <a:rPr lang="zh-TW" altLang="en-US" sz="4000" b="1" dirty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馬上強迫門徒上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船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None/>
            </a:pPr>
            <a:r>
              <a:rPr lang="en-US" altLang="zh-TW" sz="4000" b="1" dirty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</a:t>
            </a:r>
            <a:r>
              <a:rPr lang="en-US" altLang="zh-TW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 </a:t>
            </a:r>
            <a:r>
              <a:rPr lang="en-US" altLang="zh-TW" sz="4000" b="1" dirty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– 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過</a:t>
            </a:r>
            <a:r>
              <a:rPr lang="zh-TW" altLang="en-US" sz="4000" b="1" dirty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他們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去</a:t>
            </a:r>
            <a:r>
              <a:rPr lang="en-US" altLang="zh-TW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顯</a:t>
            </a:r>
            <a:r>
              <a:rPr lang="zh-TW" altLang="en-US" sz="4000" b="1" dirty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出你的榮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耀</a:t>
            </a:r>
            <a:r>
              <a:rPr lang="en-US" altLang="zh-TW" sz="4000" b="1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)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主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耶穌要門徒學的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None/>
            </a:pPr>
            <a:r>
              <a:rPr lang="en-US" altLang="zh-TW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  – 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事奉的勞累中看到主的引領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None/>
            </a:pPr>
            <a:r>
              <a:rPr lang="en-US" altLang="zh-TW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  – </a:t>
            </a: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真正的認識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主的身份與大能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None/>
            </a:pPr>
            <a:r>
              <a:rPr lang="en-US" altLang="zh-TW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  – </a:t>
            </a:r>
            <a:r>
              <a:rPr lang="ja-JP" altLang="en-US" sz="4000" b="1" dirty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在差遣中善用主負予的能力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None/>
            </a:pPr>
            <a:endParaRPr lang="en-US" altLang="zh-TW" sz="41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1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心裡還是愚頑</a:t>
            </a:r>
            <a:r>
              <a:rPr lang="en-US" altLang="zh-TW" sz="5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…</a:t>
            </a:r>
            <a:endParaRPr lang="en-US" sz="40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905000"/>
            <a:ext cx="6477000" cy="4572000"/>
          </a:xfrm>
        </p:spPr>
        <p:txBody>
          <a:bodyPr>
            <a:normAutofit/>
          </a:bodyPr>
          <a:lstStyle/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門徒的反應</a:t>
            </a:r>
            <a:endParaRPr lang="en-US" altLang="zh-CN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None/>
            </a:pPr>
            <a:r>
              <a:rPr lang="en-US" altLang="zh-TW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  – </a:t>
            </a: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先驚慌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、</a:t>
            </a: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再驚奇</a:t>
            </a:r>
            <a:endParaRPr lang="en-US" altLang="zh-CN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耶穌的安慰</a:t>
            </a:r>
            <a:endParaRPr lang="en-US" altLang="zh-CN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None/>
            </a:pPr>
            <a:r>
              <a:rPr lang="en-US" altLang="zh-TW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  – </a:t>
            </a: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放心、是我、不要怕</a:t>
            </a:r>
            <a:endParaRPr lang="en-US" altLang="zh-CN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作者的評語</a:t>
            </a:r>
            <a:endParaRPr lang="en-US" altLang="zh-CN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3">
              <a:spcBef>
                <a:spcPts val="200"/>
              </a:spcBef>
              <a:buClr>
                <a:srgbClr val="0BD0D9"/>
              </a:buClr>
              <a:buNone/>
            </a:pPr>
            <a:r>
              <a:rPr lang="en-US" altLang="zh-TW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– 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不明白分餅的事、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3">
              <a:spcBef>
                <a:spcPts val="200"/>
              </a:spcBef>
              <a:buClr>
                <a:srgbClr val="0BD0D9"/>
              </a:buClr>
              <a:buNone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  心裡還是愚頑</a:t>
            </a:r>
            <a:endParaRPr lang="en-US" altLang="zh-CN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7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7772400" cy="9144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段落的結尾</a:t>
            </a:r>
            <a:endParaRPr lang="en-US" sz="40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447" y="2438400"/>
            <a:ext cx="8001000" cy="3657600"/>
          </a:xfrm>
        </p:spPr>
        <p:txBody>
          <a:bodyPr>
            <a:normAutofit/>
          </a:bodyPr>
          <a:lstStyle/>
          <a:p>
            <a:pPr lvl="4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未達到目的地就靠了岸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4">
              <a:spcBef>
                <a:spcPts val="200"/>
              </a:spcBef>
              <a:buClr>
                <a:srgbClr val="0BD0D9"/>
              </a:buClr>
              <a:buNone/>
            </a:pPr>
            <a:r>
              <a:rPr lang="en-US" altLang="zh-TW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  – 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革尼撒勒、不是伯賽大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4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信心的對比與反諷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4">
              <a:spcBef>
                <a:spcPts val="200"/>
              </a:spcBef>
              <a:buClr>
                <a:srgbClr val="0BD0D9"/>
              </a:buClr>
              <a:buNone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  </a:t>
            </a:r>
            <a:r>
              <a:rPr lang="en-US" altLang="zh-TW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– 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眾人</a:t>
            </a: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認得是耶穌</a:t>
            </a:r>
            <a:endParaRPr lang="en-US" altLang="zh-CN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4">
              <a:spcBef>
                <a:spcPts val="200"/>
              </a:spcBef>
              <a:buClr>
                <a:srgbClr val="0BD0D9"/>
              </a:buClr>
              <a:buNone/>
            </a:pPr>
            <a:r>
              <a:rPr lang="en-US" altLang="zh-TW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  – 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求容他們摸祂的衣裳繸子</a:t>
            </a:r>
            <a:endParaRPr lang="en-US" altLang="zh-CN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1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12903</TotalTime>
  <Words>607</Words>
  <Application>Microsoft Office PowerPoint</Application>
  <PresentationFormat>On-screen Show (4:3)</PresentationFormat>
  <Paragraphs>140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標楷體</vt:lpstr>
      <vt:lpstr>標楷體</vt:lpstr>
      <vt:lpstr>新細明體</vt:lpstr>
      <vt:lpstr>Arial</vt:lpstr>
      <vt:lpstr>Calibri</vt:lpstr>
      <vt:lpstr>Constantia</vt:lpstr>
      <vt:lpstr>Wingdings 2</vt:lpstr>
      <vt:lpstr>Flow</vt:lpstr>
      <vt:lpstr>負責任與付代價</vt:lpstr>
      <vt:lpstr>門徒受到的考驗</vt:lpstr>
      <vt:lpstr>背景和內容</vt:lpstr>
      <vt:lpstr>象徵性的主題意念</vt:lpstr>
      <vt:lpstr>你們給他們吃吧…</vt:lpstr>
      <vt:lpstr>門徒要學的功課</vt:lpstr>
      <vt:lpstr>課後的測驗</vt:lpstr>
      <vt:lpstr>心裡還是愚頑…</vt:lpstr>
      <vt:lpstr>段落的結尾</vt:lpstr>
      <vt:lpstr>我們的回應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Johnson</dc:creator>
  <cp:lastModifiedBy>ccic-cupertino</cp:lastModifiedBy>
  <cp:revision>1355</cp:revision>
  <dcterms:created xsi:type="dcterms:W3CDTF">2015-08-01T18:05:10Z</dcterms:created>
  <dcterms:modified xsi:type="dcterms:W3CDTF">2019-07-07T16:26:27Z</dcterms:modified>
</cp:coreProperties>
</file>