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470" r:id="rId2"/>
    <p:sldId id="495" r:id="rId3"/>
    <p:sldId id="487" r:id="rId4"/>
    <p:sldId id="494" r:id="rId5"/>
    <p:sldId id="493" r:id="rId6"/>
    <p:sldId id="496" r:id="rId7"/>
    <p:sldId id="485" r:id="rId8"/>
    <p:sldId id="492" r:id="rId9"/>
    <p:sldId id="486" r:id="rId10"/>
    <p:sldId id="50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2184" autoAdjust="0"/>
  </p:normalViewPr>
  <p:slideViewPr>
    <p:cSldViewPr>
      <p:cViewPr varScale="1">
        <p:scale>
          <a:sx n="107" d="100"/>
          <a:sy n="107" d="100"/>
        </p:scale>
        <p:origin x="102" y="4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5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61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3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85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37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76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86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63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24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19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42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負責任與付代價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86000"/>
            <a:ext cx="7391400" cy="4191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負責任是成長的標誌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</a:t>
            </a: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責任必需付上代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價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有使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命</a:t>
            </a: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感才願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意負責任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除了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使命感和負責心， 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marL="667512" lvl="2" indent="0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還得要有裝備和能力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負責任的考驗在關鍵的時刻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我們的回應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705600" cy="3886200"/>
          </a:xfrm>
        </p:spPr>
        <p:txBody>
          <a:bodyPr>
            <a:normAutofit/>
          </a:bodyPr>
          <a:lstStyle/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看到是</a:t>
            </a:r>
            <a:r>
              <a:rPr lang="zh-TW" altLang="en-US" sz="41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問題還是機會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不可把自己置身於外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要求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</a:t>
            </a:r>
            <a:r>
              <a:rPr lang="zh-TW" altLang="en-US" sz="41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徒群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體</a:t>
            </a:r>
            <a:r>
              <a:rPr lang="zh-TW" altLang="en-US" sz="41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參與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共同經歷基督的供應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信心勝過環境</a:t>
            </a:r>
            <a:r>
              <a:rPr lang="zh-TW" altLang="en-US" sz="41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的挑戰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門徒受到的考驗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438400"/>
            <a:ext cx="5943600" cy="31242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你們給他們吃吧</a:t>
            </a:r>
            <a:r>
              <a:rPr lang="en-US" altLang="zh-TW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1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不明白那分餅的事、他們心裡還是愚頑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背景和內容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2133600"/>
            <a:ext cx="6477000" cy="41148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受差遣、工作有果效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工作匯報、到野地歇歇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眾人比門徒們先趕到了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耶穌憐憫眾人、門徒要耶穌散開眾人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門徒把耶穌誤認為鬼怪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象徵性的主題意念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2296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曠野的歇息成為曠野的試鍊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羊沒有牧人與軍隊沒有領導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希律擺的筵席與耶穌擺的筵席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耶穌在海面上走與摩西帶百姓在海中走乾地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你們給他們吃吧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…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74676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門徒見到了需要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門徒提出了解決的方法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耶穌要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門徒自己想辦法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</a:t>
            </a:r>
            <a:r>
              <a:rPr lang="zh-CN" altLang="en-US" sz="41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徒帶諷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刺的反應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耶穌要求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門徒的參與和順服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門徒要學的功課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362200"/>
            <a:ext cx="7467600" cy="3962400"/>
          </a:xfrm>
        </p:spPr>
        <p:txBody>
          <a:bodyPr>
            <a:normAutofit lnSpcReduction="10000"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與主耶穌同在的意義 </a:t>
            </a:r>
            <a:r>
              <a:rPr lang="en-US" altLang="zh-TW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CN" sz="1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要體貼主耶穌的心意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要供應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主耶穌的群羊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要認識主耶穌的豐盛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要支取主耶穌的能力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要帶領主耶穌的軍隊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課後的測驗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8001000" cy="48768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耶穌所給的一個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考試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–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衪</a:t>
            </a: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馬上強迫門徒上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船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</a:t>
            </a:r>
            <a:r>
              <a:rPr lang="en-US" altLang="zh-TW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過</a:t>
            </a: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他們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去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顯</a:t>
            </a: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出你的榮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耀</a:t>
            </a:r>
            <a:r>
              <a:rPr lang="en-US" altLang="zh-TW" sz="40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)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耶穌要門徒學的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–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事奉的勞累中看到主的引領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–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真正的認識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主的身份與大能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– </a:t>
            </a:r>
            <a:r>
              <a:rPr lang="ja-JP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在差遣中善用主負予的能力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心裡還是愚頑</a:t>
            </a:r>
            <a:r>
              <a:rPr lang="en-US" altLang="zh-TW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905000"/>
            <a:ext cx="6477000" cy="4572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門徒的反應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–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先驚慌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再驚奇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耶穌的安慰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–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放心、是我、不要怕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作者的評語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不明白分餅的事、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心裡還是愚頑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段落的結尾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47" y="2438400"/>
            <a:ext cx="8001000" cy="3657600"/>
          </a:xfrm>
        </p:spPr>
        <p:txBody>
          <a:bodyPr>
            <a:normAutofit/>
          </a:bodyPr>
          <a:lstStyle/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未達到目的地就靠了岸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–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革尼撒勒、不是伯賽大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信心的對比與反諷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眾人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認得是耶穌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–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求容他們摸祂的衣裳繸子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12903</TotalTime>
  <Words>607</Words>
  <Application>Microsoft Office PowerPoint</Application>
  <PresentationFormat>On-screen Show (4:3)</PresentationFormat>
  <Paragraphs>140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標楷體</vt:lpstr>
      <vt:lpstr>標楷體</vt:lpstr>
      <vt:lpstr>新細明體</vt:lpstr>
      <vt:lpstr>Arial</vt:lpstr>
      <vt:lpstr>Calibri</vt:lpstr>
      <vt:lpstr>Constantia</vt:lpstr>
      <vt:lpstr>Wingdings 2</vt:lpstr>
      <vt:lpstr>Flow</vt:lpstr>
      <vt:lpstr>負責任與付代價</vt:lpstr>
      <vt:lpstr>門徒受到的考驗</vt:lpstr>
      <vt:lpstr>背景和內容</vt:lpstr>
      <vt:lpstr>象徵性的主題意念</vt:lpstr>
      <vt:lpstr>你們給他們吃吧…</vt:lpstr>
      <vt:lpstr>門徒要學的功課</vt:lpstr>
      <vt:lpstr>課後的測驗</vt:lpstr>
      <vt:lpstr>心裡還是愚頑…</vt:lpstr>
      <vt:lpstr>段落的結尾</vt:lpstr>
      <vt:lpstr>我們的回應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ccic-cupertino</cp:lastModifiedBy>
  <cp:revision>1355</cp:revision>
  <dcterms:created xsi:type="dcterms:W3CDTF">2015-08-01T18:05:10Z</dcterms:created>
  <dcterms:modified xsi:type="dcterms:W3CDTF">2019-07-07T16:26:27Z</dcterms:modified>
</cp:coreProperties>
</file>