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502" r:id="rId2"/>
    <p:sldId id="470" r:id="rId3"/>
    <p:sldId id="495" r:id="rId4"/>
    <p:sldId id="487" r:id="rId5"/>
    <p:sldId id="504" r:id="rId6"/>
    <p:sldId id="494" r:id="rId7"/>
    <p:sldId id="493" r:id="rId8"/>
    <p:sldId id="496" r:id="rId9"/>
    <p:sldId id="503" r:id="rId10"/>
    <p:sldId id="485" r:id="rId11"/>
    <p:sldId id="50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2184" autoAdjust="0"/>
  </p:normalViewPr>
  <p:slideViewPr>
    <p:cSldViewPr>
      <p:cViewPr varScale="1">
        <p:scale>
          <a:sx n="107" d="100"/>
          <a:sy n="107" d="100"/>
        </p:scale>
        <p:origin x="102" y="4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7/21/2019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00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148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500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186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17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326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467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84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18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73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88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667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7/21/2019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7/21/2019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信心成長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438400"/>
            <a:ext cx="5410200" cy="39624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門徒的道路是一個信心成長的過程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endParaRPr lang="en-US" altLang="zh-TW" sz="1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信心的建立是基於對信仰</a:t>
            </a:r>
            <a:r>
              <a:rPr lang="zh-CN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體的認知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瞎子得看見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90800"/>
            <a:ext cx="7315200" cy="3276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耶穌問瞎子你看見什麼了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瞎子抬頭一看、看不清楚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耶穌又按手在瞎子眼睛上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他定睛一看就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都看清楚了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1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回應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686800" cy="3733800"/>
          </a:xfrm>
        </p:spPr>
        <p:txBody>
          <a:bodyPr>
            <a:normAutofit/>
          </a:bodyPr>
          <a:lstStyle/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成長的信心表現在完全的信靠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我們不可缺少屬靈團契的陪伴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與主獨處是信心成長的良機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我們都是瞎眼需要得看見的人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主的能力和榜樣使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我們有盼望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信心成長的過程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667000"/>
            <a:ext cx="8001000" cy="41910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從客觀的認知到主觀的經歷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</a:t>
            </a:r>
            <a:r>
              <a:rPr lang="zh-CN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觀的經歷到澈底的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改變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神聖的不滿足是</a:t>
            </a: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成長的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特徵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耶穌能滿足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門徒一切的需要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信心成長的瓶頸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7924800" cy="31242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把信心應用在日常生活上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心裡還是愚頑、還不明白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看得見、但是還看不清楚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們需要瞎眼今得看見的神蹟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endParaRPr lang="en-US" altLang="zh-TW" sz="1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背景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438400"/>
            <a:ext cx="6781800" cy="32004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法利賽人質</a:t>
            </a: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問耶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穌 </a:t>
            </a:r>
            <a:r>
              <a:rPr lang="en-US" altLang="zh-TW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(7:1-23)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耶穌為外邦人趕鬼 </a:t>
            </a:r>
            <a:r>
              <a:rPr lang="en-US" altLang="zh-TW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(7:24-30)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耶穌開聾人的耳舌 </a:t>
            </a:r>
            <a:r>
              <a:rPr lang="en-US" altLang="zh-TW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(7:31-37)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耶穌給四千人吃飽 </a:t>
            </a:r>
            <a:r>
              <a:rPr lang="en-US" altLang="zh-TW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(8:1-10)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zh-TW" altLang="en-US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內容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14600"/>
            <a:ext cx="6934200" cy="27432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法利賽人盤問耶穌 </a:t>
            </a:r>
            <a:r>
              <a:rPr lang="en-US" altLang="zh-TW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(8:11-13)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門徒還不明白 </a:t>
            </a:r>
            <a:r>
              <a:rPr lang="en-US" altLang="zh-TW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(8:14-20)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耶穌治好瞎子 </a:t>
            </a:r>
            <a:r>
              <a:rPr lang="en-US" altLang="zh-TW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(8:21-26)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zh-TW" altLang="en-US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瞎眼今得看見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819400"/>
            <a:ext cx="6858000" cy="35814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法利賽人的瞎眼 </a:t>
            </a:r>
            <a:r>
              <a:rPr lang="en-US" altLang="zh-TW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(8:11-13)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門徒的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瞎眼 </a:t>
            </a:r>
            <a:r>
              <a:rPr lang="en-US" altLang="zh-TW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(8:14-20)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瞎子看得清楚 </a:t>
            </a:r>
            <a:r>
              <a:rPr lang="en-US" altLang="zh-TW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(8:21-26)</a:t>
            </a:r>
            <a:endParaRPr lang="en-US" altLang="zh-CN" sz="2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法利賽人的瞎眼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90800"/>
            <a:ext cx="6477000" cy="3657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出來盤問、試探耶穌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要看從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天上</a:t>
            </a: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顯的神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蹟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耶穌心裡深深的歎息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這是個求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神蹟的世代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門徒的瞎眼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438400"/>
            <a:ext cx="6019800" cy="39624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門徒擔心的是沒帶餅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耶穌囑咐的是要謹慎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法利賽人和希律的酵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門徒們彼此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的議論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耶穌的提醒與嘆息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瞎子得看見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6781800" cy="35052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有人帶瞎子來求耶穌摸他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耶穌拉瞎子的手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耶穌領瞎子到村外 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耶穌吐唾沫在瞎子眼晴上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耶穌按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手在瞎子身上 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1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13341</TotalTime>
  <Words>521</Words>
  <Application>Microsoft Office PowerPoint</Application>
  <PresentationFormat>On-screen Show (4:3)</PresentationFormat>
  <Paragraphs>144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DFKai-SB</vt:lpstr>
      <vt:lpstr>DFKai-SB</vt:lpstr>
      <vt:lpstr>新細明體</vt:lpstr>
      <vt:lpstr>Arial</vt:lpstr>
      <vt:lpstr>Calibri</vt:lpstr>
      <vt:lpstr>Constantia</vt:lpstr>
      <vt:lpstr>Wingdings 2</vt:lpstr>
      <vt:lpstr>Flow</vt:lpstr>
      <vt:lpstr>信心成長</vt:lpstr>
      <vt:lpstr>信心成長的過程</vt:lpstr>
      <vt:lpstr>信心成長的瓶頸</vt:lpstr>
      <vt:lpstr>背景</vt:lpstr>
      <vt:lpstr>內容</vt:lpstr>
      <vt:lpstr>瞎眼今得看見</vt:lpstr>
      <vt:lpstr>法利賽人的瞎眼</vt:lpstr>
      <vt:lpstr>門徒的瞎眼</vt:lpstr>
      <vt:lpstr>瞎子得看見</vt:lpstr>
      <vt:lpstr>瞎子得看見</vt:lpstr>
      <vt:lpstr>回應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ccic-cupertino</cp:lastModifiedBy>
  <cp:revision>1399</cp:revision>
  <dcterms:created xsi:type="dcterms:W3CDTF">2015-08-01T18:05:10Z</dcterms:created>
  <dcterms:modified xsi:type="dcterms:W3CDTF">2019-07-21T16:20:33Z</dcterms:modified>
</cp:coreProperties>
</file>