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0"/>
  </p:notesMasterIdLst>
  <p:sldIdLst>
    <p:sldId id="257" r:id="rId2"/>
    <p:sldId id="439" r:id="rId3"/>
    <p:sldId id="457" r:id="rId4"/>
    <p:sldId id="462" r:id="rId5"/>
    <p:sldId id="466" r:id="rId6"/>
    <p:sldId id="463" r:id="rId7"/>
    <p:sldId id="464" r:id="rId8"/>
    <p:sldId id="465" r:id="rId9"/>
  </p:sldIdLst>
  <p:sldSz cx="9144000" cy="6858000" type="screen4x3"/>
  <p:notesSz cx="7010400" cy="92964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8" autoAdjust="0"/>
    <p:restoredTop sz="94660"/>
  </p:normalViewPr>
  <p:slideViewPr>
    <p:cSldViewPr>
      <p:cViewPr varScale="1">
        <p:scale>
          <a:sx n="113" d="100"/>
          <a:sy n="113" d="100"/>
        </p:scale>
        <p:origin x="12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1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8614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5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07F4F8-0EE7-4E53-9159-1BA398A488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8195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8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34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55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4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257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6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638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7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325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8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14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028 w 6027"/>
                <a:gd name="T1" fmla="*/ 201 h 2296"/>
                <a:gd name="T2" fmla="*/ 0 w 6027"/>
                <a:gd name="T3" fmla="*/ 201 h 2296"/>
                <a:gd name="T4" fmla="*/ 0 w 6027"/>
                <a:gd name="T5" fmla="*/ 0 h 2296"/>
                <a:gd name="T6" fmla="*/ 5028 w 6027"/>
                <a:gd name="T7" fmla="*/ 0 h 2296"/>
                <a:gd name="T8" fmla="*/ 5028 w 6027"/>
                <a:gd name="T9" fmla="*/ 201 h 2296"/>
                <a:gd name="T10" fmla="*/ 5028 w 6027"/>
                <a:gd name="T11" fmla="*/ 20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/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/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8 h 353"/>
                  <a:gd name="T4" fmla="*/ 24 w 186"/>
                  <a:gd name="T5" fmla="*/ 48 h 353"/>
                  <a:gd name="T6" fmla="*/ 18 w 186"/>
                  <a:gd name="T7" fmla="*/ 104 h 353"/>
                  <a:gd name="T8" fmla="*/ 42 w 186"/>
                  <a:gd name="T9" fmla="*/ 179 h 353"/>
                  <a:gd name="T10" fmla="*/ 48 w 186"/>
                  <a:gd name="T11" fmla="*/ 254 h 353"/>
                  <a:gd name="T12" fmla="*/ 0 w 186"/>
                  <a:gd name="T13" fmla="*/ 554 h 353"/>
                  <a:gd name="T14" fmla="*/ 54 w 186"/>
                  <a:gd name="T15" fmla="*/ 366 h 353"/>
                  <a:gd name="T16" fmla="*/ 84 w 186"/>
                  <a:gd name="T17" fmla="*/ 339 h 353"/>
                  <a:gd name="T18" fmla="*/ 126 w 186"/>
                  <a:gd name="T19" fmla="*/ 198 h 353"/>
                  <a:gd name="T20" fmla="*/ 144 w 186"/>
                  <a:gd name="T21" fmla="*/ 188 h 353"/>
                  <a:gd name="T22" fmla="*/ 144 w 186"/>
                  <a:gd name="T23" fmla="*/ 141 h 353"/>
                  <a:gd name="T24" fmla="*/ 186 w 186"/>
                  <a:gd name="T25" fmla="*/ 104 h 353"/>
                  <a:gd name="T26" fmla="*/ 162 w 186"/>
                  <a:gd name="T27" fmla="*/ 9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0 h 66"/>
                  <a:gd name="T8" fmla="*/ 6 w 155"/>
                  <a:gd name="T9" fmla="*/ 28 h 66"/>
                  <a:gd name="T10" fmla="*/ 0 w 155"/>
                  <a:gd name="T11" fmla="*/ 38 h 66"/>
                  <a:gd name="T12" fmla="*/ 78 w 155"/>
                  <a:gd name="T13" fmla="*/ 94 h 66"/>
                  <a:gd name="T14" fmla="*/ 96 w 155"/>
                  <a:gd name="T15" fmla="*/ 66 h 66"/>
                  <a:gd name="T16" fmla="*/ 155 w 155"/>
                  <a:gd name="T17" fmla="*/ 104 h 66"/>
                  <a:gd name="T18" fmla="*/ 126 w 155"/>
                  <a:gd name="T19" fmla="*/ 3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9 h 72"/>
                  <a:gd name="T2" fmla="*/ 0 w 42"/>
                  <a:gd name="T3" fmla="*/ 29 h 72"/>
                  <a:gd name="T4" fmla="*/ 12 w 42"/>
                  <a:gd name="T5" fmla="*/ 10 h 72"/>
                  <a:gd name="T6" fmla="*/ 0 w 42"/>
                  <a:gd name="T7" fmla="*/ 10 h 72"/>
                  <a:gd name="T8" fmla="*/ 12 w 42"/>
                  <a:gd name="T9" fmla="*/ 10 h 72"/>
                  <a:gd name="T10" fmla="*/ 24 w 42"/>
                  <a:gd name="T11" fmla="*/ 10 h 72"/>
                  <a:gd name="T12" fmla="*/ 36 w 42"/>
                  <a:gd name="T13" fmla="*/ 10 h 72"/>
                  <a:gd name="T14" fmla="*/ 42 w 42"/>
                  <a:gd name="T15" fmla="*/ 0 h 72"/>
                  <a:gd name="T16" fmla="*/ 30 w 42"/>
                  <a:gd name="T17" fmla="*/ 29 h 72"/>
                  <a:gd name="T18" fmla="*/ 42 w 42"/>
                  <a:gd name="T19" fmla="*/ 78 h 72"/>
                  <a:gd name="T20" fmla="*/ 12 w 42"/>
                  <a:gd name="T21" fmla="*/ 115 h 72"/>
                  <a:gd name="T22" fmla="*/ 6 w 42"/>
                  <a:gd name="T23" fmla="*/ 59 h 72"/>
                  <a:gd name="T24" fmla="*/ 6 w 42"/>
                  <a:gd name="T25" fmla="*/ 59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>
              <a:extLst/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4 h 287"/>
                <a:gd name="T4" fmla="*/ 66 w 365"/>
                <a:gd name="T5" fmla="*/ 116 h 287"/>
                <a:gd name="T6" fmla="*/ 143 w 365"/>
                <a:gd name="T7" fmla="*/ 192 h 287"/>
                <a:gd name="T8" fmla="*/ 191 w 365"/>
                <a:gd name="T9" fmla="*/ 176 h 287"/>
                <a:gd name="T10" fmla="*/ 341 w 365"/>
                <a:gd name="T11" fmla="*/ 303 h 287"/>
                <a:gd name="T12" fmla="*/ 305 w 365"/>
                <a:gd name="T13" fmla="*/ 183 h 287"/>
                <a:gd name="T14" fmla="*/ 365 w 365"/>
                <a:gd name="T15" fmla="*/ 140 h 287"/>
                <a:gd name="T16" fmla="*/ 359 w 365"/>
                <a:gd name="T17" fmla="*/ 134 h 287"/>
                <a:gd name="T18" fmla="*/ 335 w 365"/>
                <a:gd name="T19" fmla="*/ 122 h 287"/>
                <a:gd name="T20" fmla="*/ 299 w 365"/>
                <a:gd name="T21" fmla="*/ 94 h 287"/>
                <a:gd name="T22" fmla="*/ 257 w 365"/>
                <a:gd name="T23" fmla="*/ 76 h 287"/>
                <a:gd name="T24" fmla="*/ 215 w 365"/>
                <a:gd name="T25" fmla="*/ 58 h 287"/>
                <a:gd name="T26" fmla="*/ 173 w 365"/>
                <a:gd name="T27" fmla="*/ 40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4 h 60"/>
                <a:gd name="T16" fmla="*/ 65 w 71"/>
                <a:gd name="T17" fmla="*/ 46 h 60"/>
                <a:gd name="T18" fmla="*/ 71 w 71"/>
                <a:gd name="T19" fmla="*/ 58 h 60"/>
                <a:gd name="T20" fmla="*/ 71 w 71"/>
                <a:gd name="T21" fmla="*/ 64 h 60"/>
                <a:gd name="T22" fmla="*/ 59 w 71"/>
                <a:gd name="T23" fmla="*/ 58 h 60"/>
                <a:gd name="T24" fmla="*/ 47 w 71"/>
                <a:gd name="T25" fmla="*/ 46 h 60"/>
                <a:gd name="T26" fmla="*/ 23 w 71"/>
                <a:gd name="T27" fmla="*/ 34 h 60"/>
                <a:gd name="T28" fmla="*/ 23 w 71"/>
                <a:gd name="T29" fmla="*/ 40 h 60"/>
                <a:gd name="T30" fmla="*/ 18 w 71"/>
                <a:gd name="T31" fmla="*/ 46 h 60"/>
                <a:gd name="T32" fmla="*/ 12 w 71"/>
                <a:gd name="T33" fmla="*/ 52 h 60"/>
                <a:gd name="T34" fmla="*/ 6 w 71"/>
                <a:gd name="T35" fmla="*/ 52 h 60"/>
                <a:gd name="T36" fmla="*/ 6 w 71"/>
                <a:gd name="T37" fmla="*/ 52 h 60"/>
                <a:gd name="T38" fmla="*/ 6 w 71"/>
                <a:gd name="T39" fmla="*/ 40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8 h 162"/>
                <a:gd name="T10" fmla="*/ 96 w 161"/>
                <a:gd name="T11" fmla="*/ 64 h 162"/>
                <a:gd name="T12" fmla="*/ 102 w 161"/>
                <a:gd name="T13" fmla="*/ 76 h 162"/>
                <a:gd name="T14" fmla="*/ 108 w 161"/>
                <a:gd name="T15" fmla="*/ 88 h 162"/>
                <a:gd name="T16" fmla="*/ 120 w 161"/>
                <a:gd name="T17" fmla="*/ 100 h 162"/>
                <a:gd name="T18" fmla="*/ 143 w 161"/>
                <a:gd name="T19" fmla="*/ 118 h 162"/>
                <a:gd name="T20" fmla="*/ 155 w 161"/>
                <a:gd name="T21" fmla="*/ 146 h 162"/>
                <a:gd name="T22" fmla="*/ 161 w 161"/>
                <a:gd name="T23" fmla="*/ 164 h 162"/>
                <a:gd name="T24" fmla="*/ 161 w 161"/>
                <a:gd name="T25" fmla="*/ 170 h 162"/>
                <a:gd name="T26" fmla="*/ 96 w 161"/>
                <a:gd name="T27" fmla="*/ 106 h 162"/>
                <a:gd name="T28" fmla="*/ 30 w 161"/>
                <a:gd name="T29" fmla="*/ 58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4 h 60"/>
                <a:gd name="T4" fmla="*/ 41 w 59"/>
                <a:gd name="T5" fmla="*/ 40 h 60"/>
                <a:gd name="T6" fmla="*/ 47 w 59"/>
                <a:gd name="T7" fmla="*/ 46 h 60"/>
                <a:gd name="T8" fmla="*/ 53 w 59"/>
                <a:gd name="T9" fmla="*/ 58 h 60"/>
                <a:gd name="T10" fmla="*/ 53 w 59"/>
                <a:gd name="T11" fmla="*/ 64 h 60"/>
                <a:gd name="T12" fmla="*/ 47 w 59"/>
                <a:gd name="T13" fmla="*/ 58 h 60"/>
                <a:gd name="T14" fmla="*/ 35 w 59"/>
                <a:gd name="T15" fmla="*/ 52 h 60"/>
                <a:gd name="T16" fmla="*/ 23 w 59"/>
                <a:gd name="T17" fmla="*/ 40 h 60"/>
                <a:gd name="T18" fmla="*/ 17 w 59"/>
                <a:gd name="T19" fmla="*/ 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0 h 204"/>
                <a:gd name="T2" fmla="*/ 245 w 245"/>
                <a:gd name="T3" fmla="*/ 46 h 204"/>
                <a:gd name="T4" fmla="*/ 209 w 245"/>
                <a:gd name="T5" fmla="*/ 88 h 204"/>
                <a:gd name="T6" fmla="*/ 143 w 245"/>
                <a:gd name="T7" fmla="*/ 140 h 204"/>
                <a:gd name="T8" fmla="*/ 167 w 245"/>
                <a:gd name="T9" fmla="*/ 164 h 204"/>
                <a:gd name="T10" fmla="*/ 179 w 245"/>
                <a:gd name="T11" fmla="*/ 216 h 204"/>
                <a:gd name="T12" fmla="*/ 77 w 245"/>
                <a:gd name="T13" fmla="*/ 140 h 204"/>
                <a:gd name="T14" fmla="*/ 47 w 245"/>
                <a:gd name="T15" fmla="*/ 88 h 204"/>
                <a:gd name="T16" fmla="*/ 89 w 245"/>
                <a:gd name="T17" fmla="*/ 70 h 204"/>
                <a:gd name="T18" fmla="*/ 59 w 245"/>
                <a:gd name="T19" fmla="*/ 40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0 h 204"/>
                <a:gd name="T50" fmla="*/ 233 w 245"/>
                <a:gd name="T51" fmla="*/ 40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35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4" name="Rectangle 24">
            <a:extLst/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" name="Rectangle 25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7AE9-C741-4853-A23C-6448272594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6" name="Rectangle 26">
            <a:extLst/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571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9FEDB-15E4-432D-931D-4EE88BFB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462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B71D0-BA2A-4035-8DF2-32F06D71D5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993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BA63-C55B-43D3-9A42-D56E5631C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4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F4F78-1149-4C93-996B-99EC3A8669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879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F13CD-868C-4F46-83BE-D4DB04B2C3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02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801E-04E3-45EE-AFB8-944DA9E6A0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73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1304-0052-4EFD-B0F5-E82FC86580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595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F6BC-251C-4F7F-99B7-A6AF5B656D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556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72F0F-1780-4327-9037-530AE8ABA7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327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6E073-AC71-4C9A-AB45-7EB94349B5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697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028 w 6027"/>
                <a:gd name="T1" fmla="*/ 201 h 2296"/>
                <a:gd name="T2" fmla="*/ 0 w 6027"/>
                <a:gd name="T3" fmla="*/ 201 h 2296"/>
                <a:gd name="T4" fmla="*/ 0 w 6027"/>
                <a:gd name="T5" fmla="*/ 0 h 2296"/>
                <a:gd name="T6" fmla="*/ 5028 w 6027"/>
                <a:gd name="T7" fmla="*/ 0 h 2296"/>
                <a:gd name="T8" fmla="*/ 5028 w 6027"/>
                <a:gd name="T9" fmla="*/ 201 h 2296"/>
                <a:gd name="T10" fmla="*/ 5028 w 6027"/>
                <a:gd name="T11" fmla="*/ 20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2" name="Freeform 4">
              <a:extLst/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2535" name="Freeform 7">
              <a:extLst/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8 h 353"/>
                  <a:gd name="T4" fmla="*/ 24 w 186"/>
                  <a:gd name="T5" fmla="*/ 48 h 353"/>
                  <a:gd name="T6" fmla="*/ 18 w 186"/>
                  <a:gd name="T7" fmla="*/ 104 h 353"/>
                  <a:gd name="T8" fmla="*/ 42 w 186"/>
                  <a:gd name="T9" fmla="*/ 179 h 353"/>
                  <a:gd name="T10" fmla="*/ 48 w 186"/>
                  <a:gd name="T11" fmla="*/ 254 h 353"/>
                  <a:gd name="T12" fmla="*/ 0 w 186"/>
                  <a:gd name="T13" fmla="*/ 554 h 353"/>
                  <a:gd name="T14" fmla="*/ 54 w 186"/>
                  <a:gd name="T15" fmla="*/ 366 h 353"/>
                  <a:gd name="T16" fmla="*/ 84 w 186"/>
                  <a:gd name="T17" fmla="*/ 339 h 353"/>
                  <a:gd name="T18" fmla="*/ 126 w 186"/>
                  <a:gd name="T19" fmla="*/ 198 h 353"/>
                  <a:gd name="T20" fmla="*/ 144 w 186"/>
                  <a:gd name="T21" fmla="*/ 188 h 353"/>
                  <a:gd name="T22" fmla="*/ 144 w 186"/>
                  <a:gd name="T23" fmla="*/ 141 h 353"/>
                  <a:gd name="T24" fmla="*/ 186 w 186"/>
                  <a:gd name="T25" fmla="*/ 104 h 353"/>
                  <a:gd name="T26" fmla="*/ 162 w 186"/>
                  <a:gd name="T27" fmla="*/ 9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0 h 66"/>
                  <a:gd name="T8" fmla="*/ 6 w 155"/>
                  <a:gd name="T9" fmla="*/ 28 h 66"/>
                  <a:gd name="T10" fmla="*/ 0 w 155"/>
                  <a:gd name="T11" fmla="*/ 38 h 66"/>
                  <a:gd name="T12" fmla="*/ 78 w 155"/>
                  <a:gd name="T13" fmla="*/ 94 h 66"/>
                  <a:gd name="T14" fmla="*/ 96 w 155"/>
                  <a:gd name="T15" fmla="*/ 66 h 66"/>
                  <a:gd name="T16" fmla="*/ 155 w 155"/>
                  <a:gd name="T17" fmla="*/ 104 h 66"/>
                  <a:gd name="T18" fmla="*/ 126 w 155"/>
                  <a:gd name="T19" fmla="*/ 3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9 h 72"/>
                  <a:gd name="T2" fmla="*/ 0 w 42"/>
                  <a:gd name="T3" fmla="*/ 29 h 72"/>
                  <a:gd name="T4" fmla="*/ 12 w 42"/>
                  <a:gd name="T5" fmla="*/ 10 h 72"/>
                  <a:gd name="T6" fmla="*/ 0 w 42"/>
                  <a:gd name="T7" fmla="*/ 10 h 72"/>
                  <a:gd name="T8" fmla="*/ 12 w 42"/>
                  <a:gd name="T9" fmla="*/ 10 h 72"/>
                  <a:gd name="T10" fmla="*/ 24 w 42"/>
                  <a:gd name="T11" fmla="*/ 10 h 72"/>
                  <a:gd name="T12" fmla="*/ 36 w 42"/>
                  <a:gd name="T13" fmla="*/ 10 h 72"/>
                  <a:gd name="T14" fmla="*/ 42 w 42"/>
                  <a:gd name="T15" fmla="*/ 0 h 72"/>
                  <a:gd name="T16" fmla="*/ 30 w 42"/>
                  <a:gd name="T17" fmla="*/ 29 h 72"/>
                  <a:gd name="T18" fmla="*/ 42 w 42"/>
                  <a:gd name="T19" fmla="*/ 78 h 72"/>
                  <a:gd name="T20" fmla="*/ 12 w 42"/>
                  <a:gd name="T21" fmla="*/ 115 h 72"/>
                  <a:gd name="T22" fmla="*/ 6 w 42"/>
                  <a:gd name="T23" fmla="*/ 59 h 72"/>
                  <a:gd name="T24" fmla="*/ 6 w 42"/>
                  <a:gd name="T25" fmla="*/ 59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2" name="Freeform 14">
              <a:extLst/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4 h 287"/>
                <a:gd name="T4" fmla="*/ 66 w 365"/>
                <a:gd name="T5" fmla="*/ 116 h 287"/>
                <a:gd name="T6" fmla="*/ 143 w 365"/>
                <a:gd name="T7" fmla="*/ 192 h 287"/>
                <a:gd name="T8" fmla="*/ 191 w 365"/>
                <a:gd name="T9" fmla="*/ 176 h 287"/>
                <a:gd name="T10" fmla="*/ 341 w 365"/>
                <a:gd name="T11" fmla="*/ 303 h 287"/>
                <a:gd name="T12" fmla="*/ 305 w 365"/>
                <a:gd name="T13" fmla="*/ 183 h 287"/>
                <a:gd name="T14" fmla="*/ 365 w 365"/>
                <a:gd name="T15" fmla="*/ 140 h 287"/>
                <a:gd name="T16" fmla="*/ 359 w 365"/>
                <a:gd name="T17" fmla="*/ 134 h 287"/>
                <a:gd name="T18" fmla="*/ 335 w 365"/>
                <a:gd name="T19" fmla="*/ 122 h 287"/>
                <a:gd name="T20" fmla="*/ 299 w 365"/>
                <a:gd name="T21" fmla="*/ 94 h 287"/>
                <a:gd name="T22" fmla="*/ 257 w 365"/>
                <a:gd name="T23" fmla="*/ 76 h 287"/>
                <a:gd name="T24" fmla="*/ 215 w 365"/>
                <a:gd name="T25" fmla="*/ 58 h 287"/>
                <a:gd name="T26" fmla="*/ 173 w 365"/>
                <a:gd name="T27" fmla="*/ 40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4 h 60"/>
                <a:gd name="T16" fmla="*/ 65 w 71"/>
                <a:gd name="T17" fmla="*/ 46 h 60"/>
                <a:gd name="T18" fmla="*/ 71 w 71"/>
                <a:gd name="T19" fmla="*/ 58 h 60"/>
                <a:gd name="T20" fmla="*/ 71 w 71"/>
                <a:gd name="T21" fmla="*/ 64 h 60"/>
                <a:gd name="T22" fmla="*/ 59 w 71"/>
                <a:gd name="T23" fmla="*/ 58 h 60"/>
                <a:gd name="T24" fmla="*/ 47 w 71"/>
                <a:gd name="T25" fmla="*/ 46 h 60"/>
                <a:gd name="T26" fmla="*/ 23 w 71"/>
                <a:gd name="T27" fmla="*/ 34 h 60"/>
                <a:gd name="T28" fmla="*/ 23 w 71"/>
                <a:gd name="T29" fmla="*/ 40 h 60"/>
                <a:gd name="T30" fmla="*/ 18 w 71"/>
                <a:gd name="T31" fmla="*/ 46 h 60"/>
                <a:gd name="T32" fmla="*/ 12 w 71"/>
                <a:gd name="T33" fmla="*/ 52 h 60"/>
                <a:gd name="T34" fmla="*/ 6 w 71"/>
                <a:gd name="T35" fmla="*/ 52 h 60"/>
                <a:gd name="T36" fmla="*/ 6 w 71"/>
                <a:gd name="T37" fmla="*/ 52 h 60"/>
                <a:gd name="T38" fmla="*/ 6 w 71"/>
                <a:gd name="T39" fmla="*/ 40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8 h 162"/>
                <a:gd name="T10" fmla="*/ 96 w 161"/>
                <a:gd name="T11" fmla="*/ 64 h 162"/>
                <a:gd name="T12" fmla="*/ 102 w 161"/>
                <a:gd name="T13" fmla="*/ 76 h 162"/>
                <a:gd name="T14" fmla="*/ 108 w 161"/>
                <a:gd name="T15" fmla="*/ 88 h 162"/>
                <a:gd name="T16" fmla="*/ 120 w 161"/>
                <a:gd name="T17" fmla="*/ 100 h 162"/>
                <a:gd name="T18" fmla="*/ 143 w 161"/>
                <a:gd name="T19" fmla="*/ 118 h 162"/>
                <a:gd name="T20" fmla="*/ 155 w 161"/>
                <a:gd name="T21" fmla="*/ 146 h 162"/>
                <a:gd name="T22" fmla="*/ 161 w 161"/>
                <a:gd name="T23" fmla="*/ 164 h 162"/>
                <a:gd name="T24" fmla="*/ 161 w 161"/>
                <a:gd name="T25" fmla="*/ 170 h 162"/>
                <a:gd name="T26" fmla="*/ 96 w 161"/>
                <a:gd name="T27" fmla="*/ 106 h 162"/>
                <a:gd name="T28" fmla="*/ 30 w 161"/>
                <a:gd name="T29" fmla="*/ 58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4 h 60"/>
                <a:gd name="T4" fmla="*/ 41 w 59"/>
                <a:gd name="T5" fmla="*/ 40 h 60"/>
                <a:gd name="T6" fmla="*/ 47 w 59"/>
                <a:gd name="T7" fmla="*/ 46 h 60"/>
                <a:gd name="T8" fmla="*/ 53 w 59"/>
                <a:gd name="T9" fmla="*/ 58 h 60"/>
                <a:gd name="T10" fmla="*/ 53 w 59"/>
                <a:gd name="T11" fmla="*/ 64 h 60"/>
                <a:gd name="T12" fmla="*/ 47 w 59"/>
                <a:gd name="T13" fmla="*/ 58 h 60"/>
                <a:gd name="T14" fmla="*/ 35 w 59"/>
                <a:gd name="T15" fmla="*/ 52 h 60"/>
                <a:gd name="T16" fmla="*/ 23 w 59"/>
                <a:gd name="T17" fmla="*/ 40 h 60"/>
                <a:gd name="T18" fmla="*/ 17 w 59"/>
                <a:gd name="T19" fmla="*/ 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0 h 204"/>
                <a:gd name="T2" fmla="*/ 245 w 245"/>
                <a:gd name="T3" fmla="*/ 46 h 204"/>
                <a:gd name="T4" fmla="*/ 209 w 245"/>
                <a:gd name="T5" fmla="*/ 88 h 204"/>
                <a:gd name="T6" fmla="*/ 143 w 245"/>
                <a:gd name="T7" fmla="*/ 140 h 204"/>
                <a:gd name="T8" fmla="*/ 167 w 245"/>
                <a:gd name="T9" fmla="*/ 164 h 204"/>
                <a:gd name="T10" fmla="*/ 179 w 245"/>
                <a:gd name="T11" fmla="*/ 216 h 204"/>
                <a:gd name="T12" fmla="*/ 77 w 245"/>
                <a:gd name="T13" fmla="*/ 140 h 204"/>
                <a:gd name="T14" fmla="*/ 47 w 245"/>
                <a:gd name="T15" fmla="*/ 88 h 204"/>
                <a:gd name="T16" fmla="*/ 89 w 245"/>
                <a:gd name="T17" fmla="*/ 70 h 204"/>
                <a:gd name="T18" fmla="*/ 59 w 245"/>
                <a:gd name="T19" fmla="*/ 40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0 h 204"/>
                <a:gd name="T50" fmla="*/ 233 w 245"/>
                <a:gd name="T51" fmla="*/ 40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0" name="Rectangle 22">
            <a:extLst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2552" name="Rectangle 24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53" name="Rectangle 2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54" name="Rectangle 2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96C235-6A91-41C2-A026-ECFCF5F877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8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268413"/>
            <a:ext cx="7915275" cy="5113337"/>
          </a:xfrm>
        </p:spPr>
        <p:txBody>
          <a:bodyPr/>
          <a:lstStyle/>
          <a:p>
            <a:pPr marL="742950" indent="-742950" algn="l">
              <a:buFontTx/>
              <a:buAutoNum type="arabicPeriod"/>
              <a:defRPr/>
            </a:pP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r>
              <a:rPr lang="zh-CN" altLang="en-US" sz="5400" b="1" smtClean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我們是基督的身子</a:t>
            </a:r>
            <a:endParaRPr lang="en-US" altLang="zh-CN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268413"/>
            <a:ext cx="7915275" cy="5113337"/>
          </a:xfrm>
        </p:spPr>
        <p:txBody>
          <a:bodyPr/>
          <a:lstStyle/>
          <a:p>
            <a:pPr>
              <a:defRPr/>
            </a:pPr>
            <a:endParaRPr lang="en-US" altLang="zh-CN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r>
              <a:rPr lang="zh-CN" altLang="en-US" sz="5400" b="1" smtClean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林前 </a:t>
            </a:r>
            <a:r>
              <a:rPr lang="en-US" altLang="zh-CN" sz="5400" b="1" smtClean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12:12-27</a:t>
            </a:r>
            <a:r>
              <a:rPr lang="zh-CN" altLang="en-US" sz="5400" b="1" smtClean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，</a:t>
            </a:r>
            <a:r>
              <a:rPr lang="en-US" altLang="zh-CN" sz="5400" b="1" smtClean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31</a:t>
            </a:r>
            <a:endParaRPr lang="en-US" altLang="zh-CN" sz="5400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4692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544" y="116632"/>
            <a:ext cx="7915275" cy="5977086"/>
          </a:xfrm>
        </p:spPr>
        <p:txBody>
          <a:bodyPr/>
          <a:lstStyle/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教會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的本質：從聖靈而生的</a:t>
            </a: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有機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體</a:t>
            </a: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4510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544" y="116632"/>
            <a:ext cx="7915275" cy="5977086"/>
          </a:xfrm>
        </p:spPr>
        <p:txBody>
          <a:bodyPr/>
          <a:lstStyle/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教會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本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質</a:t>
            </a: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：從聖靈而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生的</a:t>
            </a: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有機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體</a:t>
            </a: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我們彼此不同：不能看輕自己，認為自己不屬於身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子</a:t>
            </a: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6980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544" y="116632"/>
            <a:ext cx="7915275" cy="5977086"/>
          </a:xfrm>
        </p:spPr>
        <p:txBody>
          <a:bodyPr/>
          <a:lstStyle/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5904655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57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544" y="116632"/>
            <a:ext cx="7915275" cy="5977086"/>
          </a:xfrm>
        </p:spPr>
        <p:txBody>
          <a:bodyPr/>
          <a:lstStyle/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教會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本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質</a:t>
            </a: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：從聖靈而生的有機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體</a:t>
            </a: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我們彼此不同：不能看輕自己，認為自己不屬於身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子</a:t>
            </a: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FontTx/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我們彼此需要：不能看輕別人，認為自己比別人強</a:t>
            </a:r>
            <a:endParaRPr lang="en-US" altLang="zh-CN" sz="4000" b="1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>
              <a:defRPr/>
            </a:pP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6099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544" y="116632"/>
            <a:ext cx="7915275" cy="5977086"/>
          </a:xfrm>
        </p:spPr>
        <p:txBody>
          <a:bodyPr/>
          <a:lstStyle/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教會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本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質</a:t>
            </a: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：從聖靈而生的有機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體</a:t>
            </a: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我們彼此不同：不能看輕自己，認為自己不屬於身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子</a:t>
            </a: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FontTx/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我們彼此需要：不能看輕別人，認為自己比別人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強</a:t>
            </a: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FontTx/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我們彼此相顧：不俊美的要加倍把俊美給它</a:t>
            </a:r>
            <a:endParaRPr lang="en-US" altLang="zh-CN" sz="4000" b="1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buFontTx/>
              <a:buAutoNum type="arabicPeriod"/>
              <a:defRPr/>
            </a:pPr>
            <a:endParaRPr lang="en-US" altLang="zh-CN" sz="4000" b="1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>
              <a:defRPr/>
            </a:pP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004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544" y="116632"/>
            <a:ext cx="7915275" cy="5977086"/>
          </a:xfrm>
        </p:spPr>
        <p:txBody>
          <a:bodyPr/>
          <a:lstStyle/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教會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本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質</a:t>
            </a: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：從聖靈而生的有機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體</a:t>
            </a: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我們彼此不同：不能看輕自己，認為自己不屬於身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子</a:t>
            </a: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FontTx/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我們彼此需要：不能看輕別人，認為自己比別人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強</a:t>
            </a: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FontTx/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我們彼此相顧</a:t>
            </a: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：不俊美的要加倍把俊美</a:t>
            </a: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給</a:t>
            </a:r>
            <a:r>
              <a:rPr lang="zh-CN" altLang="en-US" sz="4000" b="1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它</a:t>
            </a: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FontTx/>
              <a:buAutoNum type="arabicPeriod"/>
              <a:defRPr/>
            </a:pPr>
            <a:r>
              <a:rPr lang="zh-CN" altLang="en-US" sz="40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愛是這一切的動力</a:t>
            </a:r>
            <a:endParaRPr lang="en-US" altLang="zh-CN" sz="4000" b="1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>
              <a:defRPr/>
            </a:pPr>
            <a:endParaRPr lang="en-US" altLang="zh-CN" sz="4000" b="1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buFontTx/>
              <a:buAutoNum type="arabicPeriod"/>
              <a:defRPr/>
            </a:pPr>
            <a:endParaRPr lang="en-US" altLang="zh-CN" sz="4000" b="1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l">
              <a:defRPr/>
            </a:pPr>
            <a:endParaRPr lang="en-US" altLang="zh-CN" sz="4000" b="1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1060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28614</TotalTime>
  <Words>300</Words>
  <Application>Microsoft Office PowerPoint</Application>
  <PresentationFormat>On-screen Show (4:3)</PresentationFormat>
  <Paragraphs>30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DFKai-SB</vt:lpstr>
      <vt:lpstr>新細明體</vt:lpstr>
      <vt:lpstr>Arial</vt:lpstr>
      <vt:lpstr>Calibri</vt:lpstr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聖靈引進了一個新的世代</dc:title>
  <dc:creator>CCICC</dc:creator>
  <cp:lastModifiedBy>Aron Fu</cp:lastModifiedBy>
  <cp:revision>304</cp:revision>
  <cp:lastPrinted>2018-04-20T21:42:28Z</cp:lastPrinted>
  <dcterms:created xsi:type="dcterms:W3CDTF">2005-04-17T01:27:50Z</dcterms:created>
  <dcterms:modified xsi:type="dcterms:W3CDTF">2019-07-28T05:46:50Z</dcterms:modified>
</cp:coreProperties>
</file>