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511" r:id="rId2"/>
    <p:sldId id="502" r:id="rId3"/>
    <p:sldId id="505" r:id="rId4"/>
    <p:sldId id="507" r:id="rId5"/>
    <p:sldId id="506" r:id="rId6"/>
    <p:sldId id="487" r:id="rId7"/>
    <p:sldId id="504" r:id="rId8"/>
    <p:sldId id="494" r:id="rId9"/>
    <p:sldId id="493" r:id="rId10"/>
    <p:sldId id="496" r:id="rId11"/>
    <p:sldId id="503" r:id="rId12"/>
    <p:sldId id="485" r:id="rId13"/>
    <p:sldId id="501" r:id="rId14"/>
    <p:sldId id="508" r:id="rId15"/>
    <p:sldId id="509" r:id="rId16"/>
    <p:sldId id="51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2184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自我榮耀的追求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514600"/>
            <a:ext cx="5715000" cy="2895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人生必要有的五分鐘出名時間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受苦被殺與復活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810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主三次的預言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(8:31,9:31,10:33,34)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都是發生在路上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(8:27,9:30,10:32)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主要門徒跟隨祂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(8:34,9:35,10:32)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門徒不了解十字架的道路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(8:32,9:34,10:37)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彼得對主不完全的認識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7772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耶穌明明的說；彼得暗暗的勸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彼得斥責耶穌；耶穌斥責彼得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人的意思、與神的意思的衝突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門徒的十字架道路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0800"/>
            <a:ext cx="7086600" cy="3276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對所有要跟隨主的人說的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捨己是超越了對物質的捨、而且是對自己完全的否定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以十字架為恥的人將來在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主榮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耀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中是被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視為可恥的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十字架的道路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7239000" cy="3886200"/>
          </a:xfrm>
        </p:spPr>
        <p:txBody>
          <a:bodyPr>
            <a:normAutofit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捨己與自我肯定完全的相反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把自己的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所有、所是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交給主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為主放下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自己一切的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權利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自我否定是裏面的心態、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背十字架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是外在的行動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從受苦到得榮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629400" cy="3886200"/>
          </a:xfrm>
        </p:spPr>
        <p:txBody>
          <a:bodyPr>
            <a:normAutofit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是神國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的降臨建立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之道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是主代我們贖罪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的方法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也是我們所承受的使命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只有那些完全領受的人才配傳講主的救贖之道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十字架的道路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7467600" cy="4343400"/>
          </a:xfrm>
        </p:spPr>
        <p:txBody>
          <a:bodyPr>
            <a:normAutofit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難嗎？非常難！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要嗎？非得如此不可！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就是跟隨主的內容；主再來時得榮耀、與得羞恥的標準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神國大能的來臨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是明顯而又榮耀的；我們己經看到了！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門徒的道路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382000" cy="3657600"/>
          </a:xfrm>
        </p:spPr>
        <p:txBody>
          <a:bodyPr>
            <a:normAutofit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當基督呼召一個人，他是召他來為祂死。 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CN" sz="1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CN" sz="1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marL="2233422" lvl="5" indent="-742950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3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潘霍華  </a:t>
            </a:r>
            <a:r>
              <a:rPr lang="en-US" altLang="zh-CN" sz="3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3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追隨基督</a:t>
            </a:r>
            <a:endParaRPr lang="en-US" altLang="zh-TW" sz="3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marL="2233422" lvl="5" indent="-742950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33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Bonhoeffer</a:t>
            </a:r>
            <a:r>
              <a:rPr lang="en-US" altLang="zh-TW" sz="3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-  The cost of discipleship</a:t>
            </a:r>
            <a:endParaRPr lang="en-US" altLang="zh-CN" sz="3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239000" cy="2971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4" name="Picture 3" descr="SJ Mercur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37165" y="0"/>
            <a:ext cx="506967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自我榮耀的追求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514600"/>
            <a:ext cx="5715000" cy="2895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人生必要有的五分鐘出名時間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天壇家俱公司暢銷的江式扶手椅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239000" cy="2971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6" name="Picture 5" descr="87182ee1-7078-4620-a8bd-0819ad33fa8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19615" y="1219200"/>
            <a:ext cx="9363615" cy="6700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門徒的十字架道路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514600"/>
            <a:ext cx="6553200" cy="3429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追求榮耀不是不好的；但追求的該是神的榮耀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1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門徒的道路是一條受苦背十架、到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榮耀的道路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前文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362200"/>
            <a:ext cx="5486400" cy="41148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在生活需要上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要有依靠主供應的信心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(8:14-20)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需要有主再一次按手瞎眼才看得清楚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(8:21-26)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endParaRPr lang="en-US" altLang="zh-TW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背景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05800" cy="39624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出去、往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上十字架的路上 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(8:27a)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往該撒利亞腓立比的路上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(8:27b)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耶穌問門徒說：人說我是誰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(8:27c)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耶穌又問門徒說：你們說我是誰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(8:29a)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內容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772400" cy="4267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彼得認耶穌是基督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(8:29b,30)</a:t>
            </a:r>
            <a:endParaRPr lang="en-US" altLang="zh-CN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主必須受苦、被殺、復活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(8:31)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彼得對主不完全的認識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(8:32-33)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跟從主的人也要受苦、背十架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(8:34-38)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主讓門徒見到祂的榮耀</a:t>
            </a:r>
            <a:r>
              <a:rPr lang="en-US" altLang="zh-TW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(9:1-8)</a:t>
            </a:r>
            <a:endParaRPr lang="en-US" altLang="zh-CN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彼得認耶穌是基督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14600"/>
            <a:ext cx="69342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對主耶穌身份的認定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受膏者與地上王的對立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不與地上政權正面的衝突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13721</TotalTime>
  <Words>599</Words>
  <Application>Microsoft Office PowerPoint</Application>
  <PresentationFormat>On-screen Show (4:3)</PresentationFormat>
  <Paragraphs>191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自我榮耀的追求</vt:lpstr>
      <vt:lpstr>Slide 2</vt:lpstr>
      <vt:lpstr>自我榮耀的追求</vt:lpstr>
      <vt:lpstr>Slide 4</vt:lpstr>
      <vt:lpstr>門徒的十字架道路</vt:lpstr>
      <vt:lpstr>前文</vt:lpstr>
      <vt:lpstr>背景</vt:lpstr>
      <vt:lpstr>內容</vt:lpstr>
      <vt:lpstr>彼得認耶穌是基督</vt:lpstr>
      <vt:lpstr>受苦被殺與復活</vt:lpstr>
      <vt:lpstr>彼得對主不完全的認識</vt:lpstr>
      <vt:lpstr>門徒的十字架道路</vt:lpstr>
      <vt:lpstr>十字架的道路</vt:lpstr>
      <vt:lpstr>從受苦到得榮</vt:lpstr>
      <vt:lpstr>十字架的道路</vt:lpstr>
      <vt:lpstr>門徒的道路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1435</cp:revision>
  <dcterms:created xsi:type="dcterms:W3CDTF">2015-08-01T18:05:10Z</dcterms:created>
  <dcterms:modified xsi:type="dcterms:W3CDTF">2019-08-09T15:33:25Z</dcterms:modified>
</cp:coreProperties>
</file>