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8"/>
  </p:notesMasterIdLst>
  <p:sldIdLst>
    <p:sldId id="257" r:id="rId2"/>
    <p:sldId id="439" r:id="rId3"/>
    <p:sldId id="468" r:id="rId4"/>
    <p:sldId id="466" r:id="rId5"/>
    <p:sldId id="467" r:id="rId6"/>
    <p:sldId id="469" r:id="rId7"/>
  </p:sldIdLst>
  <p:sldSz cx="9144000" cy="6858000" type="screen4x3"/>
  <p:notesSz cx="7010400" cy="92964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8" autoAdjust="0"/>
    <p:restoredTop sz="94660"/>
  </p:normalViewPr>
  <p:slideViewPr>
    <p:cSldViewPr>
      <p:cViewPr varScale="1">
        <p:scale>
          <a:sx n="113" d="100"/>
          <a:sy n="113" d="100"/>
        </p:scale>
        <p:origin x="19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1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8614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5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07F4F8-0EE7-4E53-9159-1BA398A488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81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8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34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68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257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8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4" name="Rectangle 24">
            <a:extLst/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" name="Rectangle 25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7AE9-C741-4853-A23C-6448272594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6" name="Rectangle 26">
            <a:extLst/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571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FEDB-15E4-432D-931D-4EE88BFB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462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71D0-BA2A-4035-8DF2-32F06D71D5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993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BA63-C55B-43D3-9A42-D56E5631C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4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4F78-1149-4C93-996B-99EC3A866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7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13CD-868C-4F46-83BE-D4DB04B2C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02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801E-04E3-45EE-AFB8-944DA9E6A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7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1304-0052-4EFD-B0F5-E82FC86580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595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F6BC-251C-4F7F-99B7-A6AF5B656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556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F0F-1780-4327-9037-530AE8ABA7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27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E073-AC71-4C9A-AB45-7EB94349B5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69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2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2535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2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>
            <a:extLst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52" name="Rectangle 2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3" name="Rectangle 2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4" name="Rectangle 2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96C235-6A91-41C2-A026-ECFCF5F877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8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3888779"/>
          </a:xfrm>
        </p:spPr>
        <p:txBody>
          <a:bodyPr/>
          <a:lstStyle/>
          <a:p>
            <a:pPr marL="742950" indent="-742950" algn="l">
              <a:buFontTx/>
              <a:buAutoNum type="arabicPeriod"/>
              <a:defRPr/>
            </a:pP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60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如明光照耀</a:t>
            </a:r>
            <a:endParaRPr lang="en-US" altLang="zh-CN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5113337"/>
          </a:xfrm>
        </p:spPr>
        <p:txBody>
          <a:bodyPr/>
          <a:lstStyle/>
          <a:p>
            <a:pPr>
              <a:defRPr/>
            </a:pP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54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弗</a:t>
            </a:r>
            <a:r>
              <a:rPr lang="en-US" sz="5400">
                <a:effectLst/>
                <a:ea typeface="DFKai-SB" panose="03000509000000000000" pitchFamily="65" charset="-120"/>
              </a:rPr>
              <a:t>5:8-17</a:t>
            </a:r>
            <a:r>
              <a:rPr lang="zh-CN" altLang="en-US" sz="54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，腓</a:t>
            </a:r>
            <a:r>
              <a:rPr lang="en-US" sz="5400" smtClean="0">
                <a:effectLst/>
                <a:ea typeface="DFKai-SB" panose="03000509000000000000" pitchFamily="65" charset="-120"/>
              </a:rPr>
              <a:t>2:1</a:t>
            </a:r>
            <a:r>
              <a:rPr lang="en-US" altLang="zh-CN" sz="5400" smtClean="0">
                <a:effectLst/>
                <a:ea typeface="DFKai-SB" panose="03000509000000000000" pitchFamily="65" charset="-120"/>
              </a:rPr>
              <a:t>2</a:t>
            </a:r>
            <a:r>
              <a:rPr lang="en-US" sz="5400" smtClean="0">
                <a:effectLst/>
                <a:ea typeface="DFKai-SB" panose="03000509000000000000" pitchFamily="65" charset="-120"/>
              </a:rPr>
              <a:t>-16</a:t>
            </a:r>
            <a:endParaRPr lang="en-US" altLang="zh-CN" sz="5400" dirty="0"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4692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24744"/>
            <a:ext cx="7915275" cy="3672408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54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現今的世代邪惡</a:t>
            </a: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5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如今在主裡是光</a:t>
            </a:r>
            <a:endParaRPr lang="en-US" altLang="zh-CN" sz="5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54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把</a:t>
            </a:r>
            <a:r>
              <a:rPr lang="zh-CN" altLang="en-US" sz="5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握現今的機會</a:t>
            </a:r>
            <a:endParaRPr lang="en-US" altLang="zh-CN" sz="5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154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 descr="Image result for greek mythology god of opportunity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250825" y="0"/>
            <a:ext cx="7915275" cy="597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967" y="692696"/>
            <a:ext cx="5709449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57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 descr="Image result for greek mythology god of opportunity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250825" y="0"/>
            <a:ext cx="7915275" cy="597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80728"/>
            <a:ext cx="49149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12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24744"/>
            <a:ext cx="7915275" cy="3672408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54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現今的世代邪惡</a:t>
            </a: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5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如今在主裡是光</a:t>
            </a:r>
            <a:endParaRPr lang="en-US" altLang="zh-CN" sz="5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54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把</a:t>
            </a:r>
            <a:r>
              <a:rPr lang="zh-CN" altLang="en-US" sz="5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握現今的機會</a:t>
            </a:r>
            <a:endParaRPr lang="en-US" altLang="zh-CN" sz="5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4176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28968</TotalTime>
  <Words>58</Words>
  <Application>Microsoft Office PowerPoint</Application>
  <PresentationFormat>On-screen Show (4:3)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DFKai-SB</vt:lpstr>
      <vt:lpstr>新細明體</vt:lpstr>
      <vt:lpstr>Arial</vt:lpstr>
      <vt:lpstr>Calibri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聖靈引進了一個新的世代</dc:title>
  <dc:creator>CCICC</dc:creator>
  <cp:lastModifiedBy>Aron Fu</cp:lastModifiedBy>
  <cp:revision>310</cp:revision>
  <cp:lastPrinted>2018-04-20T21:42:28Z</cp:lastPrinted>
  <dcterms:created xsi:type="dcterms:W3CDTF">2005-04-17T01:27:50Z</dcterms:created>
  <dcterms:modified xsi:type="dcterms:W3CDTF">2019-08-31T16:30:25Z</dcterms:modified>
</cp:coreProperties>
</file>