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512" r:id="rId2"/>
    <p:sldId id="513" r:id="rId3"/>
    <p:sldId id="511" r:id="rId4"/>
    <p:sldId id="515" r:id="rId5"/>
    <p:sldId id="505" r:id="rId6"/>
    <p:sldId id="506" r:id="rId7"/>
    <p:sldId id="487" r:id="rId8"/>
    <p:sldId id="494" r:id="rId9"/>
    <p:sldId id="493" r:id="rId10"/>
    <p:sldId id="496" r:id="rId11"/>
    <p:sldId id="503" r:id="rId12"/>
    <p:sldId id="485" r:id="rId13"/>
    <p:sldId id="501" r:id="rId14"/>
    <p:sldId id="508" r:id="rId15"/>
    <p:sldId id="51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2184" autoAdjust="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D516-59F5-4FB6-AA32-238376248CB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0C061-231C-4EDB-BCF1-BE02DF0FF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0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57AA22-D6EF-4C15-8272-7159476A034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45701"/>
            <a:ext cx="7772400" cy="9144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Sobering Thoughts for Evangelicals - The Tragedy of Joshua Harris</a:t>
            </a:r>
            <a:endParaRPr lang="en-US" sz="40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35163"/>
            <a:ext cx="3608079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誰為大的爭論</a:t>
            </a:r>
            <a:endParaRPr lang="en-US" sz="40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8534400" cy="4191000"/>
          </a:xfrm>
        </p:spPr>
        <p:txBody>
          <a:bodyPr>
            <a:normAutofit/>
          </a:bodyPr>
          <a:lstStyle/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門徒不敢問受死復活的意思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門徒接著為自己的將來打算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門徒不敢承</a:t>
            </a: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認誰為大的爭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論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門徒忘</a:t>
            </a: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了前趕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不出鬼的教訓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謙卑地事奉那最小的</a:t>
            </a:r>
            <a:endParaRPr lang="en-US" sz="40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382000" cy="3657600"/>
          </a:xfrm>
        </p:spPr>
        <p:txBody>
          <a:bodyPr>
            <a:normAutofit/>
          </a:bodyPr>
          <a:lstStyle/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要作首先的、先願作眾人的用人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要作首先的、必先作末後</a:t>
            </a: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的人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為主名接待像小孩般無助的人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接待小孩就是接待主、接待父神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0668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謙卑服事的困難</a:t>
            </a:r>
            <a:endParaRPr lang="en-US" sz="40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7543800" cy="3962400"/>
          </a:xfrm>
        </p:spPr>
        <p:txBody>
          <a:bodyPr>
            <a:normAutofit/>
          </a:bodyPr>
          <a:lstStyle/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不只約翰、而是全</a:t>
            </a: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體門徒的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困難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1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把神的恩典和事奉的能力據為己</a:t>
            </a: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有、是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無法謙卑服事的障礙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None/>
            </a:pP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4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4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4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400" dirty="0" smtClean="0"/>
          </a:p>
          <a:p>
            <a:pPr>
              <a:buFont typeface="Arial" pitchFamily="34" charset="0"/>
              <a:buChar char="•"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772400" cy="9144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刻苦己心的培養</a:t>
            </a:r>
            <a:r>
              <a:rPr lang="en-US" altLang="zh-TW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/>
            </a:r>
            <a:br>
              <a:rPr lang="en-US" altLang="zh-TW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</a:b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謙卑事奉的態度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895600"/>
            <a:ext cx="7962900" cy="3505200"/>
          </a:xfrm>
        </p:spPr>
        <p:txBody>
          <a:bodyPr>
            <a:normAutofit/>
          </a:bodyPr>
          <a:lstStyle/>
          <a:p>
            <a:pPr lvl="2">
              <a:lnSpc>
                <a:spcPct val="11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建立人對神的信靠</a:t>
            </a: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是門徒的</a:t>
            </a: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責任</a:t>
            </a:r>
            <a:endParaRPr lang="en-US" altLang="zh-TW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lnSpc>
                <a:spcPct val="11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使人在信心上跘倒是一件極其嚴重的大罪</a:t>
            </a:r>
            <a:endParaRPr lang="en-US" altLang="zh-TW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lnSpc>
                <a:spcPct val="11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我們要</a:t>
            </a: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非常警覺的活出謙卑事奉的生命</a:t>
            </a:r>
            <a:endParaRPr lang="en-US" altLang="zh-TW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我得怎麼回應這個世界</a:t>
            </a:r>
            <a:endParaRPr lang="en-US" sz="40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153400" cy="4038600"/>
          </a:xfrm>
        </p:spPr>
        <p:txBody>
          <a:bodyPr>
            <a:normAutofit/>
          </a:bodyPr>
          <a:lstStyle/>
          <a:p>
            <a:pPr lvl="2">
              <a:lnSpc>
                <a:spcPct val="11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為了主</a:t>
            </a: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、不是</a:t>
            </a: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為了我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lnSpc>
                <a:spcPct val="11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帶到主面前、</a:t>
            </a: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不是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帶到人面前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lnSpc>
                <a:spcPct val="11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照主的方法、不是用人的辦法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lnSpc>
                <a:spcPct val="11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生命的表現、不是社會的觀念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lnSpc>
                <a:spcPct val="11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改變自己</a:t>
            </a:r>
            <a:r>
              <a:rPr lang="zh-CN" altLang="en-US" sz="3600" b="1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、 </a:t>
            </a:r>
            <a:r>
              <a:rPr lang="zh-CN" altLang="en-US" sz="3600" b="1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也服事我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們的孩子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基督徒該清醒了</a:t>
            </a:r>
            <a:endParaRPr lang="en-US" sz="40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724400"/>
          </a:xfrm>
        </p:spPr>
        <p:txBody>
          <a:bodyPr>
            <a:normAutofit/>
          </a:bodyPr>
          <a:lstStyle/>
          <a:p>
            <a:pPr lvl="2">
              <a:lnSpc>
                <a:spcPct val="11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為主的名、不是為我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的名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lnSpc>
                <a:spcPct val="11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接待最小的、</a:t>
            </a: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是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為了建立他對主的信心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lnSpc>
                <a:spcPct val="11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從爭為大到作末後是一條門徒生命成長的道路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lnSpc>
                <a:spcPct val="11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靠我自己是絕對做不到、非禱告求主幫助不行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8686800" cy="9144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dirty="0" err="1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Hillsong</a:t>
            </a:r>
            <a:r>
              <a:rPr lang="en-US" sz="4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 Leader </a:t>
            </a:r>
            <a:br>
              <a:rPr lang="en-US" sz="4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</a:br>
            <a:r>
              <a:rPr lang="en-US" sz="4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Marty Sampson Renouncing Faith</a:t>
            </a:r>
            <a:endParaRPr lang="en-US" sz="4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4003"/>
            <a:ext cx="9296400" cy="490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72400" cy="9144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Hong Kong Braces for </a:t>
            </a:r>
            <a:br>
              <a:rPr lang="en-US" sz="4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</a:br>
            <a:r>
              <a:rPr lang="en-US" sz="4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Another Weekend of Protests</a:t>
            </a:r>
            <a:endParaRPr lang="en-US" sz="4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9144000" cy="5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85800"/>
            <a:ext cx="7772400" cy="9144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New Era for Religion in China</a:t>
            </a:r>
            <a:endParaRPr lang="en-US" sz="4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6200" y="1905000"/>
            <a:ext cx="9220200" cy="520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這是基督徒清醒的時候了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6400800" cy="3733800"/>
          </a:xfrm>
        </p:spPr>
        <p:txBody>
          <a:bodyPr>
            <a:normAutofit/>
          </a:bodyPr>
          <a:lstStyle/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怎麼回應這個世界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怎麼回答我們的孩子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怎麼看自己的信仰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怎麼走門徒的道路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謙卑事奉的道路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086600" cy="4191000"/>
          </a:xfrm>
        </p:spPr>
        <p:txBody>
          <a:bodyPr>
            <a:normAutofit/>
          </a:bodyPr>
          <a:lstStyle/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跟</a:t>
            </a: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隨主</a:t>
            </a: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耶穌的受苦上十字架、到復活得榮耀是門徒必須走的道路</a:t>
            </a:r>
            <a:endParaRPr lang="en-US" altLang="zh-TW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1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謙卑事奉最不起眼的人是我們要刻苦鑽研、認真培養的生活態度</a:t>
            </a: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前文</a:t>
            </a:r>
            <a:endParaRPr lang="en-US" sz="40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6781800" cy="3048000"/>
          </a:xfrm>
        </p:spPr>
        <p:txBody>
          <a:bodyPr>
            <a:normAutofit/>
          </a:bodyPr>
          <a:lstStyle/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主耶穌預言被殺復活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en-US" altLang="zh-TW" sz="2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(8:30-38)</a:t>
            </a: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主耶穌登山變象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en-US" altLang="zh-TW" sz="2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(9:1-13)</a:t>
            </a: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門徒趕不出鬼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en-US" altLang="zh-TW" sz="2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(9:14-29)</a:t>
            </a: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2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None/>
            </a:pPr>
            <a:endParaRPr lang="en-US" altLang="zh-TW" sz="2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endParaRPr lang="zh-TW" altLang="en-US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經文內容</a:t>
            </a:r>
            <a:endParaRPr lang="en-US" sz="40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382000" cy="4038600"/>
          </a:xfrm>
        </p:spPr>
        <p:txBody>
          <a:bodyPr>
            <a:normAutofit/>
          </a:bodyPr>
          <a:lstStyle/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耶穌第二次教訓門徒十字架的道路 </a:t>
            </a:r>
            <a:r>
              <a:rPr lang="en-US" altLang="zh-TW" sz="2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(9:30-32)</a:t>
            </a:r>
            <a:endParaRPr lang="en-US" altLang="zh-CN" sz="2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門徒在路上爭論誰為大</a:t>
            </a:r>
            <a:r>
              <a:rPr lang="en-US" altLang="zh-TW" sz="2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(9:33-34)</a:t>
            </a: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耶穌教導門徒要謙卑的事奉</a:t>
            </a:r>
            <a:r>
              <a:rPr lang="en-US" altLang="zh-CN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en-US" altLang="zh-TW" sz="2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(9:35-37)</a:t>
            </a: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約翰要據趕鬼的能力為己有</a:t>
            </a:r>
            <a:r>
              <a:rPr lang="en-US" altLang="zh-TW" sz="2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(9:38)</a:t>
            </a: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耶穌警告門徒不能使人跌倒</a:t>
            </a:r>
            <a:r>
              <a:rPr lang="en-US" altLang="zh-TW" sz="2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(9:39-50)</a:t>
            </a:r>
            <a:endParaRPr lang="en-US" altLang="zh-CN" sz="2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十字架的道路</a:t>
            </a:r>
            <a:endParaRPr lang="en-US" sz="40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6477000" cy="3657600"/>
          </a:xfrm>
        </p:spPr>
        <p:txBody>
          <a:bodyPr>
            <a:normAutofit/>
          </a:bodyPr>
          <a:lstStyle/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是主耶穌定意要走的道路</a:t>
            </a:r>
            <a:endParaRPr lang="en-US" altLang="zh-TW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是一條謙卑、受苦的道路</a:t>
            </a:r>
            <a:endParaRPr lang="en-US" altLang="zh-TW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是一條人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不願意跟</a:t>
            </a: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的道路</a:t>
            </a:r>
            <a:endParaRPr lang="en-US" altLang="zh-TW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是一條門徒必需走的道路</a:t>
            </a:r>
            <a:endParaRPr lang="en-US" altLang="zh-TW" sz="36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4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14174</TotalTime>
  <Words>673</Words>
  <Application>Microsoft Office PowerPoint</Application>
  <PresentationFormat>On-screen Show (4:3)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DFKai-SB</vt:lpstr>
      <vt:lpstr>DFKai-SB</vt:lpstr>
      <vt:lpstr>新細明體</vt:lpstr>
      <vt:lpstr>Arial</vt:lpstr>
      <vt:lpstr>Calibri</vt:lpstr>
      <vt:lpstr>Constantia</vt:lpstr>
      <vt:lpstr>Wingdings 2</vt:lpstr>
      <vt:lpstr>Flow</vt:lpstr>
      <vt:lpstr>Sobering Thoughts for Evangelicals - The Tragedy of Joshua Harris</vt:lpstr>
      <vt:lpstr>Hillsong Leader  Marty Sampson Renouncing Faith</vt:lpstr>
      <vt:lpstr>Hong Kong Braces for  Another Weekend of Protests</vt:lpstr>
      <vt:lpstr>New Era for Religion in China</vt:lpstr>
      <vt:lpstr>這是基督徒清醒的時候了</vt:lpstr>
      <vt:lpstr>謙卑事奉的道路</vt:lpstr>
      <vt:lpstr>前文</vt:lpstr>
      <vt:lpstr>經文內容</vt:lpstr>
      <vt:lpstr>十字架的道路</vt:lpstr>
      <vt:lpstr>誰為大的爭論</vt:lpstr>
      <vt:lpstr>謙卑地事奉那最小的</vt:lpstr>
      <vt:lpstr>謙卑服事的困難</vt:lpstr>
      <vt:lpstr>刻苦己心的培養 謙卑事奉的態度</vt:lpstr>
      <vt:lpstr>我得怎麼回應這個世界</vt:lpstr>
      <vt:lpstr>基督徒該清醒了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</dc:creator>
  <cp:lastModifiedBy>Windows User</cp:lastModifiedBy>
  <cp:revision>1465</cp:revision>
  <dcterms:created xsi:type="dcterms:W3CDTF">2015-08-01T18:05:10Z</dcterms:created>
  <dcterms:modified xsi:type="dcterms:W3CDTF">2019-09-08T15:29:45Z</dcterms:modified>
</cp:coreProperties>
</file>