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505" r:id="rId2"/>
    <p:sldId id="515" r:id="rId3"/>
    <p:sldId id="524" r:id="rId4"/>
    <p:sldId id="529" r:id="rId5"/>
    <p:sldId id="527" r:id="rId6"/>
    <p:sldId id="528" r:id="rId7"/>
    <p:sldId id="522" r:id="rId8"/>
    <p:sldId id="531" r:id="rId9"/>
    <p:sldId id="530" r:id="rId10"/>
    <p:sldId id="532" r:id="rId11"/>
    <p:sldId id="533" r:id="rId12"/>
    <p:sldId id="536" r:id="rId13"/>
    <p:sldId id="53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2184" autoAdjust="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D516-59F5-4FB6-AA32-238376248CB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0C061-231C-4EDB-BCF1-BE02DF0FF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5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76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76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57AA22-D6EF-4C15-8272-7159476A0345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為眾人作僕人的王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362200"/>
            <a:ext cx="6172200" cy="36576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文字裡的圖象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文字和圖象的解讀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置己身於外的投影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門徒不明暸耶穌受苦的使命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362200"/>
            <a:ext cx="6172200" cy="36576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在今生得百倍的應許之後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不懂得耶穌得榮耀的意義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喝的是痛苦的杯受死的洗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不止是雅各和約翰的問題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為大為首的要以耶穌為榜樣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239000" cy="44196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名稱的轉換：夫子、人子、君王</a:t>
            </a:r>
            <a:endParaRPr lang="en-US" altLang="zh-TW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治理</a:t>
            </a:r>
            <a:r>
              <a:rPr lang="en-US" altLang="zh-CN" sz="28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(Lording)</a:t>
            </a:r>
            <a:r>
              <a:rPr lang="zh-CN" altLang="en-US" sz="28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、</a:t>
            </a: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操權管束</a:t>
            </a:r>
            <a:r>
              <a:rPr lang="en-US" altLang="zh-CN" sz="28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(Authorizing)</a:t>
            </a: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原</a:t>
            </a: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用在</a:t>
            </a: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神給人管理這地的使命上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為大是事奉眾人的用人</a:t>
            </a:r>
            <a:r>
              <a:rPr lang="en-US" altLang="zh-TW" sz="28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(9:35,10:43</a:t>
            </a:r>
            <a:r>
              <a:rPr lang="en-US" altLang="zh-TW" sz="28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)</a:t>
            </a:r>
            <a:endParaRPr lang="en-US" altLang="zh-CN" sz="28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為首就是做眾人的奴隸</a:t>
            </a:r>
            <a:r>
              <a:rPr lang="en-US" altLang="zh-TW" sz="28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(9:35,10:44)</a:t>
            </a:r>
            <a:endParaRPr lang="en-US" altLang="zh-CN" sz="28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服事與救贖的並重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934200" cy="35814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不受</a:t>
            </a: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人的服事、乃</a:t>
            </a: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是服</a:t>
            </a: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事人</a:t>
            </a: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要捨命、作多人的贖價</a:t>
            </a: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不能停在社會慈善工作上</a:t>
            </a: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帶出主的</a:t>
            </a: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救</a:t>
            </a: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贖才是最重要的</a:t>
            </a:r>
            <a:endParaRPr lang="zh-TW" altLang="en-US" sz="36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我的回應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705600" cy="35814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從置己身於外的投影中走出來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認清今日我所處的時代和環境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擺脫我對世俗為大為首的默認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以真理在我自身的實踐為見證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腳踏實地的服事我身邊的眾人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9789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拿破崙的加冕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7010400" cy="4038600"/>
          </a:xfrm>
        </p:spPr>
        <p:txBody>
          <a:bodyPr>
            <a:normAutofit/>
          </a:bodyPr>
          <a:lstStyle/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4" name="Picture 3" descr="ART-8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133600"/>
            <a:ext cx="7696200" cy="4300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文字和圖象的解讀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315200" cy="4267200"/>
          </a:xfrm>
        </p:spPr>
        <p:txBody>
          <a:bodyPr>
            <a:normAutofit lnSpcReduction="10000"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None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None/>
            </a:pP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None/>
            </a:pP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None/>
            </a:pP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 algn="ctr">
              <a:buNone/>
            </a:pP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這個人要煽動整個歐洲，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 algn="ctr">
              <a:buNone/>
            </a:pP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來完成他統治世界的夢想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5" name="Picture 4" descr="article-Hit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209800"/>
            <a:ext cx="59055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置己身於外的投影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001000" cy="45720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None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None/>
            </a:pP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None/>
            </a:pP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None/>
            </a:pP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 algn="ctr">
              <a:buNone/>
            </a:pP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標楷體" pitchFamily="65" charset="-120"/>
              </a:rPr>
              <a:t>Watch what you are doing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!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標楷體" pitchFamily="65" charset="-120"/>
              </a:rPr>
              <a:t> Young Lady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!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81200"/>
            <a:ext cx="5638800" cy="36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雅各</a:t>
            </a:r>
            <a:r>
              <a:rPr lang="zh-TW" altLang="en-US" sz="3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約翰對得國的想像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315200" cy="45720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None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None/>
            </a:pP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None/>
            </a:pP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None/>
            </a:pP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6" name="Picture 5" descr="A;exander the gre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057400"/>
            <a:ext cx="6433024" cy="4239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在耶穌榮耀裏的兩邊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57400"/>
            <a:ext cx="669381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前後文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3657600"/>
          </a:xfrm>
        </p:spPr>
        <p:txBody>
          <a:bodyPr>
            <a:normAutofit/>
          </a:bodyPr>
          <a:lstStyle/>
          <a:p>
            <a:pPr lvl="2">
              <a:spcBef>
                <a:spcPts val="200"/>
              </a:spcBef>
              <a:buClr>
                <a:srgbClr val="0BD0D9"/>
              </a:buClr>
              <a:buNone/>
            </a:pPr>
            <a:r>
              <a:rPr lang="zh-CN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前文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倚靠錢財的人何等難進神的國</a:t>
            </a:r>
            <a:r>
              <a:rPr lang="en-US" altLang="zh-TW" sz="2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(10:23)</a:t>
            </a:r>
            <a:endParaRPr lang="en-US" altLang="zh-TW" sz="24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門徒己撇下所有的</a:t>
            </a: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來</a:t>
            </a: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跟從耶穌</a:t>
            </a:r>
            <a:r>
              <a:rPr lang="en-US" altLang="zh-TW" sz="2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(10:28)</a:t>
            </a:r>
            <a:endParaRPr lang="en-US" altLang="zh-TW" sz="24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在今世得百倍、在來世得永生</a:t>
            </a:r>
            <a:r>
              <a:rPr lang="en-US" altLang="zh-TW" sz="2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(10:30)</a:t>
            </a:r>
          </a:p>
          <a:p>
            <a:pPr lvl="2">
              <a:spcBef>
                <a:spcPts val="200"/>
              </a:spcBef>
              <a:buClr>
                <a:srgbClr val="0BD0D9"/>
              </a:buClr>
              <a:buNone/>
            </a:pPr>
            <a:r>
              <a:rPr lang="zh-CN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後文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瞎眼得看見後就立刻跟隨耶穌</a:t>
            </a:r>
            <a:r>
              <a:rPr lang="en-US" altLang="zh-CN" sz="2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</a:t>
            </a:r>
            <a:r>
              <a:rPr lang="en-US" altLang="zh-TW" sz="2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10:52)</a:t>
            </a: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endParaRPr lang="zh-TW" altLang="en-US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0980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772400" cy="9144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分段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077200" cy="3657600"/>
          </a:xfrm>
        </p:spPr>
        <p:txBody>
          <a:bodyPr>
            <a:normAutofit/>
          </a:bodyPr>
          <a:lstStyle/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門徒要承接耶穌受苦</a:t>
            </a: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的使命</a:t>
            </a:r>
            <a:r>
              <a:rPr lang="en-US" altLang="zh-TW" sz="2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(10:32-34)</a:t>
            </a:r>
            <a:endParaRPr lang="en-US" altLang="zh-TW" sz="24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門徒不明暸耶穌受苦</a:t>
            </a: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的使命</a:t>
            </a:r>
            <a:r>
              <a:rPr lang="en-US" altLang="zh-TW" sz="2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(10:35-41)</a:t>
            </a:r>
            <a:endParaRPr lang="en-US" altLang="zh-TW" sz="2400" b="1" dirty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為大為首的要以耶穌為榜樣</a:t>
            </a:r>
            <a:r>
              <a:rPr lang="en-US" altLang="zh-TW" sz="2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(10:42-44)</a:t>
            </a: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跟隨</a:t>
            </a:r>
            <a:r>
              <a:rPr lang="zh-TW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耶穌</a:t>
            </a: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服事眾人</a:t>
            </a:r>
            <a:r>
              <a:rPr lang="zh-CN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、甚至到捨</a:t>
            </a: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命是門徒要走的道路</a:t>
            </a:r>
            <a:r>
              <a:rPr lang="en-US" altLang="zh-CN" sz="2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(</a:t>
            </a:r>
            <a:r>
              <a:rPr lang="en-US" altLang="zh-TW" sz="2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10:45)</a:t>
            </a: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2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endParaRPr lang="zh-TW" altLang="en-US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0980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門徒要承接耶穌受苦的使命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362200"/>
            <a:ext cx="6172200" cy="36576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在路上第三次講十架的預言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3600" b="1" dirty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門徒希奇和害怕中發生的事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對十架最詳細和顛峰的描繪</a:t>
            </a:r>
            <a:endParaRPr lang="en-US" altLang="zh-CN" sz="36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14926</TotalTime>
  <Words>566</Words>
  <Application>Microsoft Office PowerPoint</Application>
  <PresentationFormat>On-screen Show (4:3)</PresentationFormat>
  <Paragraphs>143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DFKai-SB</vt:lpstr>
      <vt:lpstr>DFKai-SB</vt:lpstr>
      <vt:lpstr>新細明體</vt:lpstr>
      <vt:lpstr>Arial</vt:lpstr>
      <vt:lpstr>Calibri</vt:lpstr>
      <vt:lpstr>Constantia</vt:lpstr>
      <vt:lpstr>Wingdings 2</vt:lpstr>
      <vt:lpstr>Flow</vt:lpstr>
      <vt:lpstr>為眾人作僕人的王</vt:lpstr>
      <vt:lpstr>拿破崙的加冕</vt:lpstr>
      <vt:lpstr>文字和圖象的解讀</vt:lpstr>
      <vt:lpstr>置己身於外的投影</vt:lpstr>
      <vt:lpstr>雅各、約翰對得國的想像</vt:lpstr>
      <vt:lpstr>在耶穌榮耀裏的兩邊</vt:lpstr>
      <vt:lpstr>前後文</vt:lpstr>
      <vt:lpstr>分段</vt:lpstr>
      <vt:lpstr>門徒要承接耶穌受苦的使命</vt:lpstr>
      <vt:lpstr>門徒不明暸耶穌受苦的使命</vt:lpstr>
      <vt:lpstr>為大為首的要以耶穌為榜樣</vt:lpstr>
      <vt:lpstr>服事與救贖的並重</vt:lpstr>
      <vt:lpstr>我的回應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</dc:creator>
  <cp:lastModifiedBy>Windows User</cp:lastModifiedBy>
  <cp:revision>1565</cp:revision>
  <dcterms:created xsi:type="dcterms:W3CDTF">2015-08-01T18:05:10Z</dcterms:created>
  <dcterms:modified xsi:type="dcterms:W3CDTF">2019-09-22T15:36:48Z</dcterms:modified>
</cp:coreProperties>
</file>