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  <p:sldMasterId id="2147502604" r:id="rId2"/>
  </p:sldMasterIdLst>
  <p:notesMasterIdLst>
    <p:notesMasterId r:id="rId10"/>
  </p:notesMasterIdLst>
  <p:handoutMasterIdLst>
    <p:handoutMasterId r:id="rId11"/>
  </p:handoutMasterIdLst>
  <p:sldIdLst>
    <p:sldId id="5353" r:id="rId3"/>
    <p:sldId id="5468" r:id="rId4"/>
    <p:sldId id="5476" r:id="rId5"/>
    <p:sldId id="5487" r:id="rId6"/>
    <p:sldId id="5489" r:id="rId7"/>
    <p:sldId id="5490" r:id="rId8"/>
    <p:sldId id="5491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5pPr>
    <a:lvl6pPr marL="22860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6pPr>
    <a:lvl7pPr marL="27432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7pPr>
    <a:lvl8pPr marL="32004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8pPr>
    <a:lvl9pPr marL="36576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6699FF"/>
    <a:srgbClr val="0000FF"/>
    <a:srgbClr val="00FFFF"/>
    <a:srgbClr val="666699"/>
    <a:srgbClr val="3333FF"/>
    <a:srgbClr val="D5D5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2" autoAdjust="0"/>
    <p:restoredTop sz="86935" autoAdjust="0"/>
  </p:normalViewPr>
  <p:slideViewPr>
    <p:cSldViewPr>
      <p:cViewPr varScale="1">
        <p:scale>
          <a:sx n="67" d="100"/>
          <a:sy n="67" d="100"/>
        </p:scale>
        <p:origin x="173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669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SimSun" pitchFamily="2" charset="-122"/>
                <a:cs typeface="+mn-cs"/>
              </a:defRPr>
            </a:lvl1pPr>
          </a:lstStyle>
          <a:p>
            <a:pPr>
              <a:defRPr/>
            </a:pPr>
            <a:fld id="{40E0D3E5-75CD-44C9-BB5D-143D858239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0980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5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7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3A0BE22A-B72D-4C48-B401-14C953FDE3F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36930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6361C2-AD30-41F0-8FB9-E6BA0DA1FCEE}" type="slidenum">
              <a:rPr lang="zh-TW" altLang="en-US" smtClean="0">
                <a:latin typeface="Arial" charset="0"/>
              </a:rPr>
              <a:pPr>
                <a:defRPr/>
              </a:pPr>
              <a:t>1</a:t>
            </a:fld>
            <a:endParaRPr lang="en-US" altLang="zh-TW">
              <a:latin typeface="Arial" charset="0"/>
            </a:endParaRPr>
          </a:p>
        </p:txBody>
      </p:sp>
      <p:sp>
        <p:nvSpPr>
          <p:cNvPr id="602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F15D892-4B61-4813-8680-B1B99CBD8DAA}" type="slidenum">
              <a:rPr kumimoji="0" lang="zh-TW" altLang="en-US" sz="1200" b="0">
                <a:latin typeface="Arial" charset="0"/>
                <a:ea typeface="新細明體" pitchFamily="18" charset="-120"/>
              </a:rPr>
              <a:pPr algn="r"/>
              <a:t>1</a:t>
            </a:fld>
            <a:endParaRPr kumimoji="0" lang="en-US" altLang="zh-TW" sz="1200" b="0">
              <a:latin typeface="Arial" charset="0"/>
              <a:ea typeface="新細明體" pitchFamily="18" charset="-120"/>
            </a:endParaRPr>
          </a:p>
        </p:txBody>
      </p:sp>
      <p:sp>
        <p:nvSpPr>
          <p:cNvPr id="602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2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88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3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94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4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21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5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09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6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53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7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86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charset="0"/>
                <a:buChar char="n"/>
                <a:defRPr/>
              </a:pPr>
              <a:endParaRPr lang="en-US" sz="2800">
                <a:latin typeface="NSimSun" charset="0"/>
                <a:ea typeface="NSimSun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48 h 1906"/>
                <a:gd name="T4" fmla="*/ 6755 w 5740"/>
                <a:gd name="T5" fmla="*/ 48 h 1906"/>
                <a:gd name="T6" fmla="*/ 675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3605A-21D0-496C-B89B-822D917B7E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BBCA5-C6FA-4AE4-9A7C-5E7311D2911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C7F06-8C1D-4184-BB86-A788D3A4E8E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CD4A1-8F56-4913-8BEA-4BAB3843042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2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rgbClr val="FFFFFF"/>
                </a:solidFill>
                <a:latin typeface="Garamond" panose="02020404030301010803" pitchFamily="18" charset="0"/>
                <a:ea typeface="PMingLiU" pitchFamily="18" charset="-120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877 h 1906"/>
                <a:gd name="T4" fmla="*/ 5940 w 5740"/>
                <a:gd name="T5" fmla="*/ 877 h 1906"/>
                <a:gd name="T6" fmla="*/ 59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800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29441EC0-2FC0-4114-B50F-87C96A3DE9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6260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9DCB1B52-EF79-4F65-A503-DDC20BA70C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7043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09AF239A-EB18-467D-94EB-908B1756F7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2229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6E2F751F-6967-437D-BFBD-6A99F19158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792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BFD0F822-7EB5-4D69-A9A4-1F0936AF5F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7558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4DF461D7-96B1-4826-A4C1-51A496F86F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2210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66DF4FCE-2D2A-4F86-8AE7-793A39D8BD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482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ABDE0-0FFE-4D7A-9DCE-F9DF222BAEA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E0DF2680-E5A2-4DD1-AC44-7ACF56DCCB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73456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D9AFDD0E-3399-4816-8B86-02E08CC8D8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2213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2F2C54DC-2061-4C6C-B0A3-B7048C96A2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6482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A795669A-3F27-4F52-A4EF-2423870690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81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9BDE-1197-4A71-B4B5-49597521A36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15A34-6059-4BA1-988E-403E4084E95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5FAEB-A75C-4701-9EE0-CABB5D4CED9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ED245-A39A-4C7B-AF79-21BD6F6EAD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BA4D4-B725-4FFF-9035-5129135CCD5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FD865-AE32-4EF0-8E53-55125052E7F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A7EFC-8F5C-4D05-81D2-21F9F762BF7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84946C42-9047-4084-9BC4-22E6B657383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charset="0"/>
                <a:buChar char="n"/>
                <a:defRPr/>
              </a:pPr>
              <a:endParaRPr lang="en-US" sz="2800">
                <a:latin typeface="NSimSun" charset="0"/>
                <a:ea typeface="NSimSun" charset="0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48 h 1906"/>
                <a:gd name="T4" fmla="*/ 6755 w 5740"/>
                <a:gd name="T5" fmla="*/ 48 h 1906"/>
                <a:gd name="T6" fmla="*/ 675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502162" r:id="rId1"/>
    <p:sldLayoutId id="2147501798" r:id="rId2"/>
    <p:sldLayoutId id="2147501797" r:id="rId3"/>
    <p:sldLayoutId id="2147501796" r:id="rId4"/>
    <p:sldLayoutId id="2147501795" r:id="rId5"/>
    <p:sldLayoutId id="2147501794" r:id="rId6"/>
    <p:sldLayoutId id="2147501793" r:id="rId7"/>
    <p:sldLayoutId id="2147501792" r:id="rId8"/>
    <p:sldLayoutId id="2147501791" r:id="rId9"/>
    <p:sldLayoutId id="2147501790" r:id="rId10"/>
    <p:sldLayoutId id="2147501789" r:id="rId11"/>
    <p:sldLayoutId id="214750178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新細明體" charset="-120"/>
          <a:cs typeface="PMingLiU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fld id="{08E2E5BE-AB09-44B1-B184-D77E3ADF0BC7}" type="slidenum">
              <a:rPr lang="en-US" altLang="zh-TW">
                <a:cs typeface="+mn-cs"/>
              </a:rPr>
              <a:pPr>
                <a:defRPr/>
              </a:pPr>
              <a:t>‹#›</a:t>
            </a:fld>
            <a:endParaRPr lang="en-US" altLang="zh-TW">
              <a:cs typeface="+mn-cs"/>
            </a:endParaRP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922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9230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2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rgbClr val="FFFFFF"/>
                </a:solidFill>
                <a:latin typeface="Garamond" panose="02020404030301010803" pitchFamily="18" charset="0"/>
                <a:ea typeface="PMingLiU" pitchFamily="18" charset="-120"/>
                <a:cs typeface="+mn-cs"/>
              </a:endParaRPr>
            </a:p>
          </p:txBody>
        </p:sp>
        <p:sp>
          <p:nvSpPr>
            <p:cNvPr id="922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877 h 1906"/>
                <a:gd name="T4" fmla="*/ 5940 w 5740"/>
                <a:gd name="T5" fmla="*/ 877 h 1906"/>
                <a:gd name="T6" fmla="*/ 59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800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>
              <a:cs typeface="+mn-cs"/>
            </a:endParaRP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823529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502605" r:id="rId1"/>
    <p:sldLayoutId id="2147502606" r:id="rId2"/>
    <p:sldLayoutId id="2147502607" r:id="rId3"/>
    <p:sldLayoutId id="2147502608" r:id="rId4"/>
    <p:sldLayoutId id="2147502609" r:id="rId5"/>
    <p:sldLayoutId id="2147502610" r:id="rId6"/>
    <p:sldLayoutId id="2147502611" r:id="rId7"/>
    <p:sldLayoutId id="2147502612" r:id="rId8"/>
    <p:sldLayoutId id="2147502613" r:id="rId9"/>
    <p:sldLayoutId id="2147502614" r:id="rId10"/>
    <p:sldLayoutId id="21475026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17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66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經歷真實的敬拜</a:t>
            </a:r>
            <a:br>
              <a:rPr lang="en-US" altLang="zh-CN" sz="5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</a:br>
            <a:endParaRPr lang="zh-TW" altLang="en-US" sz="40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2" name="Rectangle 2"/>
          <p:cNvSpPr>
            <a:spLocks noRot="1" noChangeArrowheads="1"/>
          </p:cNvSpPr>
          <p:nvPr/>
        </p:nvSpPr>
        <p:spPr bwMode="auto">
          <a:xfrm>
            <a:off x="0" y="2209800"/>
            <a:ext cx="9144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altLang="zh-TW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575039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Rot="1" noChangeArrowheads="1"/>
          </p:cNvSpPr>
          <p:nvPr/>
        </p:nvSpPr>
        <p:spPr bwMode="auto">
          <a:xfrm>
            <a:off x="609600" y="1524000"/>
            <a:ext cx="7848600" cy="4571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 altLang="zh-TW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 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當烏西雅王崩的那年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我見主坐在高高的寶座上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他的衣裳垂下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遮滿聖殿。</a:t>
            </a:r>
          </a:p>
          <a:p>
            <a:pPr lvl="0">
              <a:defRPr/>
            </a:pPr>
            <a:r>
              <a:rPr lang="en-US" altLang="zh-TW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2 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其上有撒拉弗侍立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各有六個翅膀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用兩個翅膀遮臉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兩個翅膀遮腳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兩個翅膀飛翔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zh-TW" altLang="en-US" sz="2800" b="0" dirty="0">
              <a:solidFill>
                <a:schemeClr val="tx1">
                  <a:lumMod val="8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en-US" altLang="zh-TW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3 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彼此呼喊說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：“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聖哉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！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聖哉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！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聖哉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！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萬軍之耶和華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他的榮光充滿全地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！”</a:t>
            </a:r>
            <a:endParaRPr lang="zh-TW" altLang="en-US" sz="28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en-US" altLang="zh-TW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4 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因呼喊者的聲音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門檻的根基震動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殿充滿了煙雲。</a:t>
            </a:r>
          </a:p>
          <a:p>
            <a:pPr lvl="0">
              <a:defRPr/>
            </a:pPr>
            <a:endParaRPr lang="zh-TW" altLang="en-US" sz="2800" b="0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以賽亞書六</a:t>
            </a:r>
            <a:r>
              <a:rPr lang="zh-TW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CN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1-8</a:t>
            </a:r>
            <a:endParaRPr kumimoji="1" lang="zh-TW" altLang="en-US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1066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Rot="1" noChangeArrowheads="1"/>
          </p:cNvSpPr>
          <p:nvPr/>
        </p:nvSpPr>
        <p:spPr bwMode="auto">
          <a:xfrm>
            <a:off x="685800" y="1600200"/>
            <a:ext cx="7696200" cy="4571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 altLang="zh-TW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5 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那時我說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：“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禍哉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！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我滅亡了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！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因為我是嘴唇不潔的人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又住在嘴唇不潔的民中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又因我眼見大君王萬軍之耶和華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。”</a:t>
            </a:r>
            <a:endParaRPr lang="en-US" altLang="zh-TW" sz="28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en-US" altLang="zh-TW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6 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有一撒拉弗飛到我跟前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手裡拿著紅炭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是用火剪從壇上取下來的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zh-TW" altLang="en-US" sz="2800" b="0" dirty="0">
              <a:solidFill>
                <a:schemeClr val="tx1">
                  <a:lumMod val="8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en-US" altLang="zh-TW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7 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將炭沾我的口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：“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看哪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這炭沾了你的嘴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你的罪孽便除掉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你的罪惡就赦免了。</a:t>
            </a:r>
            <a:r>
              <a:rPr lang="zh-CN" altLang="en-US" sz="28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”</a:t>
            </a:r>
            <a:endParaRPr lang="zh-TW" altLang="en-US" sz="28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en-US" altLang="zh-TW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8 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我又聽見主的聲音說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：“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我可以差遣誰呢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？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誰肯為我們去呢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？”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我說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：“</a:t>
            </a:r>
            <a:r>
              <a:rPr lang="zh-TW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我在這裡、請差遣我</a:t>
            </a:r>
            <a:r>
              <a:rPr lang="zh-CN" altLang="en-US" sz="2800" b="0" dirty="0">
                <a:solidFill>
                  <a:schemeClr val="tx1">
                    <a:lumMod val="85000"/>
                  </a:schemeClr>
                </a:solidFill>
                <a:latin typeface="DFKai-SB" pitchFamily="65" charset="-120"/>
                <a:ea typeface="DFKai-SB" pitchFamily="65" charset="-120"/>
              </a:rPr>
              <a:t>。”</a:t>
            </a:r>
            <a:endParaRPr lang="en-US" altLang="zh-CN" sz="2800" b="0" dirty="0">
              <a:solidFill>
                <a:schemeClr val="tx1">
                  <a:lumMod val="85000"/>
                </a:schemeClr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以賽亞書六</a:t>
            </a:r>
            <a:r>
              <a:rPr lang="zh-TW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CN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1-8</a:t>
            </a:r>
            <a:endParaRPr lang="zh-TW" altLang="en-US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47218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kumimoji="1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DFKai-SB" pitchFamily="65" charset="-120"/>
                <a:ea typeface="DFKai-SB" pitchFamily="65" charset="-120"/>
                <a:cs typeface="+mj-cs"/>
              </a:rPr>
              <a:t>經歷</a:t>
            </a:r>
            <a:r>
              <a:rPr lang="zh-CN" altLang="en-US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真實的敬拜</a:t>
            </a:r>
            <a:endParaRPr kumimoji="1" lang="zh-TW" altLang="en-US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2">
            <a:extLst>
              <a:ext uri="{FF2B5EF4-FFF2-40B4-BE49-F238E27FC236}">
                <a16:creationId xmlns:a16="http://schemas.microsoft.com/office/drawing/2014/main" id="{5E820FC0-9CB7-4EEF-8589-7072782346F0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33400" y="1600200"/>
            <a:ext cx="80772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40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en-US" altLang="zh-CN" sz="40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</a:t>
            </a:r>
            <a:r>
              <a:rPr lang="zh-CN" altLang="en-US" sz="40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是經歷神的啓示</a:t>
            </a:r>
            <a:endParaRPr lang="en-US" altLang="zh-CN" sz="4000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4000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sz="400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879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kumimoji="1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DFKai-SB" pitchFamily="65" charset="-120"/>
                <a:ea typeface="DFKai-SB" pitchFamily="65" charset="-120"/>
                <a:cs typeface="+mj-cs"/>
              </a:rPr>
              <a:t>經歷</a:t>
            </a:r>
            <a:r>
              <a:rPr lang="zh-CN" altLang="en-US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真實的敬拜</a:t>
            </a:r>
            <a:endParaRPr kumimoji="1" lang="zh-TW" altLang="en-US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2">
            <a:extLst>
              <a:ext uri="{FF2B5EF4-FFF2-40B4-BE49-F238E27FC236}">
                <a16:creationId xmlns:a16="http://schemas.microsoft.com/office/drawing/2014/main" id="{5E820FC0-9CB7-4EEF-8589-7072782346F0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33400" y="1600200"/>
            <a:ext cx="80772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en-US" altLang="zh-CN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</a:t>
            </a:r>
            <a:r>
              <a:rPr lang="zh-CN" altLang="en-US" sz="40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是經歷神的啓示</a:t>
            </a:r>
            <a:endParaRPr lang="en-US" altLang="zh-CN" sz="40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0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二，</a:t>
            </a:r>
            <a:r>
              <a:rPr lang="en-US" altLang="zh-CN" sz="40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40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是回應神的啓示</a:t>
            </a:r>
            <a:endParaRPr lang="en-US" altLang="zh-CN" sz="4000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4000" dirty="0">
                <a:latin typeface="DFKai-SB" pitchFamily="65" charset="-120"/>
                <a:ea typeface="DFKai-SB" pitchFamily="65" charset="-120"/>
              </a:rPr>
              <a:t>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sz="400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6898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kumimoji="1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DFKai-SB" pitchFamily="65" charset="-120"/>
                <a:ea typeface="DFKai-SB" pitchFamily="65" charset="-120"/>
                <a:cs typeface="+mj-cs"/>
              </a:rPr>
              <a:t>經歷</a:t>
            </a:r>
            <a:r>
              <a:rPr lang="zh-CN" altLang="en-US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真實的敬拜</a:t>
            </a:r>
            <a:endParaRPr kumimoji="1" lang="zh-TW" altLang="en-US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2">
            <a:extLst>
              <a:ext uri="{FF2B5EF4-FFF2-40B4-BE49-F238E27FC236}">
                <a16:creationId xmlns:a16="http://schemas.microsoft.com/office/drawing/2014/main" id="{5E820FC0-9CB7-4EEF-8589-7072782346F0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33400" y="1600200"/>
            <a:ext cx="80772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en-US" altLang="zh-CN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</a:t>
            </a:r>
            <a:r>
              <a:rPr lang="zh-CN" altLang="en-US" sz="40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是經歷神的啓示</a:t>
            </a:r>
            <a:endParaRPr lang="en-US" altLang="zh-CN" sz="40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二，</a:t>
            </a:r>
            <a:r>
              <a:rPr lang="en-US" altLang="zh-CN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40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是回應神的啓示</a:t>
            </a:r>
            <a:endParaRPr lang="en-US" altLang="zh-CN" sz="40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0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三，</a:t>
            </a:r>
            <a:r>
              <a:rPr lang="en-US" altLang="zh-CN" sz="40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40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是每日與主同行</a:t>
            </a:r>
            <a:endParaRPr lang="en-US" altLang="zh-CN" sz="4000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4000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4000" dirty="0">
                <a:latin typeface="DFKai-SB" pitchFamily="65" charset="-120"/>
                <a:ea typeface="DFKai-SB" pitchFamily="65" charset="-120"/>
              </a:rPr>
              <a:t>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sz="400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9580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kumimoji="1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DFKai-SB" pitchFamily="65" charset="-120"/>
                <a:ea typeface="DFKai-SB" pitchFamily="65" charset="-120"/>
                <a:cs typeface="+mj-cs"/>
              </a:rPr>
              <a:t>經歷</a:t>
            </a:r>
            <a:r>
              <a:rPr lang="zh-CN" altLang="en-US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真實的敬拜</a:t>
            </a:r>
            <a:endParaRPr kumimoji="1" lang="zh-TW" altLang="en-US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2">
            <a:extLst>
              <a:ext uri="{FF2B5EF4-FFF2-40B4-BE49-F238E27FC236}">
                <a16:creationId xmlns:a16="http://schemas.microsoft.com/office/drawing/2014/main" id="{5E820FC0-9CB7-4EEF-8589-7072782346F0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33400" y="1600203"/>
            <a:ext cx="8077200" cy="4495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en-US" altLang="zh-CN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</a:t>
            </a:r>
            <a:r>
              <a:rPr lang="zh-CN" altLang="en-US" sz="40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是經歷神的啓示</a:t>
            </a:r>
            <a:endParaRPr lang="en-US" altLang="zh-CN" sz="40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二，</a:t>
            </a:r>
            <a:r>
              <a:rPr lang="en-US" altLang="zh-CN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40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是回應神的啓示</a:t>
            </a:r>
            <a:endParaRPr lang="en-US" altLang="zh-CN" sz="40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三，</a:t>
            </a:r>
            <a:r>
              <a:rPr lang="en-US" altLang="zh-CN" sz="40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40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是每日與主同行</a:t>
            </a:r>
            <a:endParaRPr lang="en-US" altLang="zh-CN" sz="40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0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四，</a:t>
            </a:r>
            <a:r>
              <a:rPr lang="en-US" altLang="zh-CN" sz="40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40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是同心合一的敬拜</a:t>
            </a:r>
            <a:endParaRPr lang="en-US" altLang="zh-CN" sz="4000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4000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4000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4000" dirty="0">
                <a:latin typeface="DFKai-SB" pitchFamily="65" charset="-120"/>
                <a:ea typeface="DFKai-SB" pitchFamily="65" charset="-120"/>
              </a:rPr>
              <a:t>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sz="400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34959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   Chinese Church in Christ, Cupertino &amp;quot;&quot;/&gt;&lt;property id=&quot;20307&quot; value=&quot;998&quot;/&gt;&lt;/object&gt;&lt;object type=&quot;3&quot; unique_id=&quot;10006&quot;&gt;&lt;property id=&quot;20148&quot; value=&quot;5&quot;/&gt;&lt;property id=&quot;20300&quot; value=&quot;Slide 4&quot;/&gt;&lt;property id=&quot;20307&quot; value=&quot;2051&quot;/&gt;&lt;/object&gt;&lt;object type=&quot;3&quot; unique_id=&quot;10007&quot;&gt;&lt;property id=&quot;20148&quot; value=&quot;5&quot;/&gt;&lt;property id=&quot;20300&quot; value=&quot;Slide 5&quot;/&gt;&lt;property id=&quot;20307&quot; value=&quot;2357&quot;/&gt;&lt;/object&gt;&lt;object type=&quot;3&quot; unique_id=&quot;10016&quot;&gt;&lt;property id=&quot;20148&quot; value=&quot;5&quot;/&gt;&lt;property id=&quot;20300&quot; value=&quot;Slide 23&quot;/&gt;&lt;property id=&quot;20307&quot; value=&quot;2479&quot;/&gt;&lt;/object&gt;&lt;object type=&quot;3&quot; unique_id=&quot;10019&quot;&gt;&lt;property id=&quot;20148&quot; value=&quot;5&quot;/&gt;&lt;property id=&quot;20300&quot; value=&quot;Slide 30 - &amp;quot;歡迎新朋友&amp;quot;&quot;/&gt;&lt;property id=&quot;20307&quot; value=&quot;2480&quot;/&gt;&lt;/object&gt;&lt;object type=&quot;3&quot; unique_id=&quot;10021&quot;&gt;&lt;property id=&quot;20148&quot; value=&quot;5&quot;/&gt;&lt;property id=&quot;20300&quot; value=&quot;Slide 32 - &amp;quot;主日學課程及教室&amp;quot;&quot;/&gt;&lt;property id=&quot;20307&quot; value=&quot;2495&quot;/&gt;&lt;/object&gt;&lt;object type=&quot;3&quot; unique_id=&quot;10022&quot;&gt;&lt;property id=&quot;20148&quot; value=&quot;5&quot;/&gt;&lt;property id=&quot;20300&quot; value=&quot;Slide 33 - &amp;quot;   Chinese Church in Christ, Cupertino &amp;quot;&quot;/&gt;&lt;property id=&quot;20307&quot; value=&quot;2366&quot;/&gt;&lt;/object&gt;&lt;object type=&quot;3&quot; unique_id=&quot;10023&quot;&gt;&lt;property id=&quot;20148&quot; value=&quot;5&quot;/&gt;&lt;property id=&quot;20300&quot; value=&quot;Slide 35&quot;/&gt;&lt;property id=&quot;20307&quot; value=&quot;2063&quot;/&gt;&lt;/object&gt;&lt;object type=&quot;3&quot; unique_id=&quot;10024&quot;&gt;&lt;property id=&quot;20148&quot; value=&quot;5&quot;/&gt;&lt;property id=&quot;20300&quot; value=&quot;Slide 36&quot;/&gt;&lt;property id=&quot;20307&quot; value=&quot;2375&quot;/&gt;&lt;/object&gt;&lt;object type=&quot;3&quot; unique_id=&quot;10033&quot;&gt;&lt;property id=&quot;20148&quot; value=&quot;5&quot;/&gt;&lt;property id=&quot;20300&quot; value=&quot;Slide 47&quot;/&gt;&lt;property id=&quot;20307&quot; value=&quot;2494&quot;/&gt;&lt;/object&gt;&lt;object type=&quot;3&quot; unique_id=&quot;10036&quot;&gt;&lt;property id=&quot;20148&quot; value=&quot;5&quot;/&gt;&lt;property id=&quot;20300&quot; value=&quot;Slide 53 - &amp;quot;歡迎新朋友&amp;quot;&quot;/&gt;&lt;property id=&quot;20307&quot; value=&quot;2420&quot;/&gt;&lt;/object&gt;&lt;object type=&quot;3&quot; unique_id=&quot;10038&quot;&gt;&lt;property id=&quot;20148&quot; value=&quot;5&quot;/&gt;&lt;property id=&quot;20300&quot; value=&quot;Slide 55 - &amp;quot;   Chinese Church in Christ, Cupertino &amp;quot;&quot;/&gt;&lt;property id=&quot;20307&quot; value=&quot;2384&quot;/&gt;&lt;/object&gt;&lt;object type=&quot;3&quot; unique_id=&quot;10340&quot;&gt;&lt;property id=&quot;20148&quot; value=&quot;5&quot;/&gt;&lt;property id=&quot;20300&quot; value=&quot;Slide 8 - &amp;quot;詩篇一百一十九篇&amp;quot;&quot;/&gt;&lt;property id=&quot;20307&quot; value=&quot;2632&quot;/&gt;&lt;/object&gt;&lt;object type=&quot;3&quot; unique_id=&quot;10342&quot;&gt;&lt;property id=&quot;20148&quot; value=&quot;5&quot;/&gt;&lt;property id=&quot;20300&quot; value=&quot;Slide 3 - &amp;quot;主日崇拜程序&amp;quot;&quot;/&gt;&lt;property id=&quot;20307&quot; value=&quot;2758&quot;/&gt;&lt;/object&gt;&lt;object type=&quot;3&quot; unique_id=&quot;10386&quot;&gt;&lt;property id=&quot;20148&quot; value=&quot;5&quot;/&gt;&lt;property id=&quot;20300&quot; value=&quot;Slide 34 - &amp;quot;主日崇拜程序&amp;quot;&quot;/&gt;&lt;property id=&quot;20307&quot; value=&quot;2729&quot;/&gt;&lt;/object&gt;&lt;object type=&quot;3&quot; unique_id=&quot;13472&quot;&gt;&lt;property id=&quot;20148&quot; value=&quot;5&quot;/&gt;&lt;property id=&quot;20300&quot; value=&quot;Slide 2&quot;/&gt;&lt;property id=&quot;20307&quot; value=&quot;2818&quot;/&gt;&lt;/object&gt;&lt;object type=&quot;3&quot; unique_id=&quot;15296&quot;&gt;&lt;property id=&quot;20148&quot; value=&quot;5&quot;/&gt;&lt;property id=&quot;20300&quot; value=&quot;Slide 14&quot;/&gt;&lt;property id=&quot;20307&quot; value=&quot;2824&quot;/&gt;&lt;/object&gt;&lt;object type=&quot;3&quot; unique_id=&quot;15297&quot;&gt;&lt;property id=&quot;20148&quot; value=&quot;5&quot;/&gt;&lt;property id=&quot;20300&quot; value=&quot;Slide 45&quot;/&gt;&lt;property id=&quot;20307&quot; value=&quot;2825&quot;/&gt;&lt;/object&gt;&lt;object type=&quot;3&quot; unique_id=&quot;15428&quot;&gt;&lt;property id=&quot;20148&quot; value=&quot;5&quot;/&gt;&lt;property id=&quot;20300&quot; value=&quot;Slide 9 - &amp;quot;詩篇一百一十九篇&amp;quot;&quot;/&gt;&lt;property id=&quot;20307&quot; value=&quot;2826&quot;/&gt;&lt;/object&gt;&lt;object type=&quot;3&quot; unique_id=&quot;15495&quot;&gt;&lt;property id=&quot;20148&quot; value=&quot;5&quot;/&gt;&lt;property id=&quot;20300&quot; value=&quot;Slide 10 - &amp;quot;詩篇一百一十九篇&amp;quot;&quot;/&gt;&lt;property id=&quot;20307&quot; value=&quot;2827&quot;/&gt;&lt;/object&gt;&lt;object type=&quot;3&quot; unique_id=&quot;15565&quot;&gt;&lt;property id=&quot;20148&quot; value=&quot;5&quot;/&gt;&lt;property id=&quot;20300&quot; value=&quot;Slide 11 - &amp;quot;詩篇一百一十九篇&amp;quot;&quot;/&gt;&lt;property id=&quot;20307&quot; value=&quot;2828&quot;/&gt;&lt;/object&gt;&lt;object type=&quot;3&quot; unique_id=&quot;15710&quot;&gt;&lt;property id=&quot;20148&quot; value=&quot;5&quot;/&gt;&lt;property id=&quot;20300&quot; value=&quot;Slide 39 - &amp;quot;詩篇一百一十九篇&amp;quot;&quot;/&gt;&lt;property id=&quot;20307&quot; value=&quot;2829&quot;/&gt;&lt;/object&gt;&lt;object type=&quot;3&quot; unique_id=&quot;15711&quot;&gt;&lt;property id=&quot;20148&quot; value=&quot;5&quot;/&gt;&lt;property id=&quot;20300&quot; value=&quot;Slide 40 - &amp;quot;詩篇一百一十九篇&amp;quot;&quot;/&gt;&lt;property id=&quot;20307&quot; value=&quot;2830&quot;/&gt;&lt;/object&gt;&lt;object type=&quot;3&quot; unique_id=&quot;15712&quot;&gt;&lt;property id=&quot;20148&quot; value=&quot;5&quot;/&gt;&lt;property id=&quot;20300&quot; value=&quot;Slide 41 - &amp;quot;詩篇一百一十九篇&amp;quot;&quot;/&gt;&lt;property id=&quot;20307&quot; value=&quot;2831&quot;/&gt;&lt;/object&gt;&lt;object type=&quot;3&quot; unique_id=&quot;15713&quot;&gt;&lt;property id=&quot;20148&quot; value=&quot;5&quot;/&gt;&lt;property id=&quot;20300&quot; value=&quot;Slide 42 - &amp;quot;詩篇一百一十九篇&amp;quot;&quot;/&gt;&lt;property id=&quot;20307&quot; value=&quot;2832&quot;/&gt;&lt;/object&gt;&lt;object type=&quot;3&quot; unique_id=&quot;16229&quot;&gt;&lt;property id=&quot;20148&quot; value=&quot;5&quot;/&gt;&lt;property id=&quot;20300&quot; value=&quot;Slide 6 - &amp;quot;主日崇拜程序&amp;quot;&quot;/&gt;&lt;property id=&quot;20307&quot; value=&quot;2834&quot;/&gt;&lt;/object&gt;&lt;object type=&quot;3&quot; unique_id=&quot;16230&quot;&gt;&lt;property id=&quot;20148&quot; value=&quot;5&quot;/&gt;&lt;property id=&quot;20300&quot; value=&quot;Slide 7 - &amp;quot;主日崇拜程序&amp;quot;&quot;/&gt;&lt;property id=&quot;20307&quot; value=&quot;2835&quot;/&gt;&lt;/object&gt;&lt;object type=&quot;3&quot; unique_id=&quot;16231&quot;&gt;&lt;property id=&quot;20148&quot; value=&quot;5&quot;/&gt;&lt;property id=&quot;20300&quot; value=&quot;Slide 12 - &amp;quot;主日崇拜程序&amp;quot;&quot;/&gt;&lt;property id=&quot;20307&quot; value=&quot;2836&quot;/&gt;&lt;/object&gt;&lt;object type=&quot;3&quot; unique_id=&quot;16232&quot;&gt;&lt;property id=&quot;20148&quot; value=&quot;5&quot;/&gt;&lt;property id=&quot;20300&quot; value=&quot;Slide 13 - &amp;quot;主日崇拜程序&amp;quot;&quot;/&gt;&lt;property id=&quot;20307&quot; value=&quot;2837&quot;/&gt;&lt;/object&gt;&lt;object type=&quot;3&quot; unique_id=&quot;16233&quot;&gt;&lt;property id=&quot;20148&quot; value=&quot;5&quot;/&gt;&lt;property id=&quot;20300&quot; value=&quot;Slide 15 - &amp;quot;主日崇拜程序&amp;quot;&quot;/&gt;&lt;property id=&quot;20307&quot; value=&quot;2838&quot;/&gt;&lt;/object&gt;&lt;object type=&quot;3&quot; unique_id=&quot;16234&quot;&gt;&lt;property id=&quot;20148&quot; value=&quot;5&quot;/&gt;&lt;property id=&quot;20300&quot; value=&quot;Slide 22 - &amp;quot;主日崇拜程序&amp;quot;&quot;/&gt;&lt;property id=&quot;20307&quot; value=&quot;2839&quot;/&gt;&lt;/object&gt;&lt;object type=&quot;3&quot; unique_id=&quot;16235&quot;&gt;&lt;property id=&quot;20148&quot; value=&quot;5&quot;/&gt;&lt;property id=&quot;20300&quot; value=&quot;Slide 24 - &amp;quot;主日崇拜程序&amp;quot;&quot;/&gt;&lt;property id=&quot;20307&quot; value=&quot;2840&quot;/&gt;&lt;/object&gt;&lt;object type=&quot;3&quot; unique_id=&quot;16236&quot;&gt;&lt;property id=&quot;20148&quot; value=&quot;5&quot;/&gt;&lt;property id=&quot;20300&quot; value=&quot;Slide 28 - &amp;quot;主日崇拜程序&amp;quot;&quot;/&gt;&lt;property id=&quot;20307&quot; value=&quot;2841&quot;/&gt;&lt;/object&gt;&lt;object type=&quot;3&quot; unique_id=&quot;16237&quot;&gt;&lt;property id=&quot;20148&quot; value=&quot;5&quot;/&gt;&lt;property id=&quot;20300&quot; value=&quot;Slide 29 - &amp;quot;主日崇拜程序&amp;quot;&quot;/&gt;&lt;property id=&quot;20307&quot; value=&quot;2842&quot;/&gt;&lt;/object&gt;&lt;object type=&quot;3&quot; unique_id=&quot;16238&quot;&gt;&lt;property id=&quot;20148&quot; value=&quot;5&quot;/&gt;&lt;property id=&quot;20300&quot; value=&quot;Slide 31 - &amp;quot;主日崇拜程序&amp;quot;&quot;/&gt;&lt;property id=&quot;20307&quot; value=&quot;2843&quot;/&gt;&lt;/object&gt;&lt;object type=&quot;3&quot; unique_id=&quot;16809&quot;&gt;&lt;property id=&quot;20148&quot; value=&quot;5&quot;/&gt;&lt;property id=&quot;20300&quot; value=&quot;Slide 37 - &amp;quot;主日崇拜程序&amp;quot;&quot;/&gt;&lt;property id=&quot;20307&quot; value=&quot;2845&quot;/&gt;&lt;/object&gt;&lt;object type=&quot;3&quot; unique_id=&quot;16810&quot;&gt;&lt;property id=&quot;20148&quot; value=&quot;5&quot;/&gt;&lt;property id=&quot;20300&quot; value=&quot;Slide 38 - &amp;quot;主日崇拜程序&amp;quot;&quot;/&gt;&lt;property id=&quot;20307&quot; value=&quot;2846&quot;/&gt;&lt;/object&gt;&lt;object type=&quot;3&quot; unique_id=&quot;16811&quot;&gt;&lt;property id=&quot;20148&quot; value=&quot;5&quot;/&gt;&lt;property id=&quot;20300&quot; value=&quot;Slide 43 - &amp;quot;主日崇拜程序&amp;quot;&quot;/&gt;&lt;property id=&quot;20307&quot; value=&quot;2847&quot;/&gt;&lt;/object&gt;&lt;object type=&quot;3&quot; unique_id=&quot;16812&quot;&gt;&lt;property id=&quot;20148&quot; value=&quot;5&quot;/&gt;&lt;property id=&quot;20300&quot; value=&quot;Slide 44 - &amp;quot;主日崇拜程序&amp;quot;&quot;/&gt;&lt;property id=&quot;20307&quot; value=&quot;2848&quot;/&gt;&lt;/object&gt;&lt;object type=&quot;3&quot; unique_id=&quot;16813&quot;&gt;&lt;property id=&quot;20148&quot; value=&quot;5&quot;/&gt;&lt;property id=&quot;20300&quot; value=&quot;Slide 46 - &amp;quot;主日崇拜程序&amp;quot;&quot;/&gt;&lt;property id=&quot;20307&quot; value=&quot;2849&quot;/&gt;&lt;/object&gt;&lt;object type=&quot;3&quot; unique_id=&quot;16814&quot;&gt;&lt;property id=&quot;20148&quot; value=&quot;5&quot;/&gt;&lt;property id=&quot;20300&quot; value=&quot;Slide 48 - &amp;quot;主日崇拜程序&amp;quot;&quot;/&gt;&lt;property id=&quot;20307&quot; value=&quot;2850&quot;/&gt;&lt;/object&gt;&lt;object type=&quot;3&quot; unique_id=&quot;16815&quot;&gt;&lt;property id=&quot;20148&quot; value=&quot;5&quot;/&gt;&lt;property id=&quot;20300&quot; value=&quot;Slide 52 - &amp;quot;主日崇拜程序&amp;quot;&quot;/&gt;&lt;property id=&quot;20307&quot; value=&quot;2851&quot;/&gt;&lt;/object&gt;&lt;object type=&quot;3&quot; unique_id=&quot;16816&quot;&gt;&lt;property id=&quot;20148&quot; value=&quot;5&quot;/&gt;&lt;property id=&quot;20300&quot; value=&quot;Slide 54 - &amp;quot;主日崇拜程序&amp;quot;&quot;/&gt;&lt;property id=&quot;20307&quot; value=&quot;2852&quot;/&gt;&lt;/object&gt;&lt;object type=&quot;3&quot; unique_id=&quot;17461&quot;&gt;&lt;property id=&quot;20148&quot; value=&quot;5&quot;/&gt;&lt;property id=&quot;20300&quot; value=&quot;Slide 16 - &amp;quot;神  蹟&amp;quot;&quot;/&gt;&lt;property id=&quot;20307&quot; value=&quot;2853&quot;/&gt;&lt;/object&gt;&lt;object type=&quot;3&quot; unique_id=&quot;17462&quot;&gt;&lt;property id=&quot;20148&quot; value=&quot;5&quot;/&gt;&lt;property id=&quot;20300&quot; value=&quot;Slide 17 - &amp;quot;神  蹟&amp;quot;&quot;/&gt;&lt;property id=&quot;20307&quot; value=&quot;2854&quot;/&gt;&lt;/object&gt;&lt;object type=&quot;3&quot; unique_id=&quot;17463&quot;&gt;&lt;property id=&quot;20148&quot; value=&quot;5&quot;/&gt;&lt;property id=&quot;20300&quot; value=&quot;Slide 18 - &amp;quot;神  蹟&amp;quot;&quot;/&gt;&lt;property id=&quot;20307&quot; value=&quot;2855&quot;/&gt;&lt;/object&gt;&lt;object type=&quot;3&quot; unique_id=&quot;17464&quot;&gt;&lt;property id=&quot;20148&quot; value=&quot;5&quot;/&gt;&lt;property id=&quot;20300&quot; value=&quot;Slide 19 - &amp;quot;神  蹟&amp;quot;&quot;/&gt;&lt;property id=&quot;20307&quot; value=&quot;2856&quot;/&gt;&lt;/object&gt;&lt;object type=&quot;3&quot; unique_id=&quot;17465&quot;&gt;&lt;property id=&quot;20148&quot; value=&quot;5&quot;/&gt;&lt;property id=&quot;20300&quot; value=&quot;Slide 20 - &amp;quot;神  蹟&amp;quot;&quot;/&gt;&lt;property id=&quot;20307&quot; value=&quot;2857&quot;/&gt;&lt;/object&gt;&lt;object type=&quot;3&quot; unique_id=&quot;17466&quot;&gt;&lt;property id=&quot;20148&quot; value=&quot;5&quot;/&gt;&lt;property id=&quot;20300&quot; value=&quot;Slide 21 - &amp;quot;神  蹟&amp;quot;&quot;/&gt;&lt;property id=&quot;20307&quot; value=&quot;2858&quot;/&gt;&lt;/object&gt;&lt;object type=&quot;3&quot; unique_id=&quot;18403&quot;&gt;&lt;property id=&quot;20148&quot; value=&quot;5&quot;/&gt;&lt;property id=&quot;20300&quot; value=&quot;Slide 25 - &amp;quot;約翰福音 6: 60 - 71&amp;quot;&quot;/&gt;&lt;property id=&quot;20307&quot; value=&quot;2859&quot;/&gt;&lt;/object&gt;&lt;object type=&quot;3&quot; unique_id=&quot;18563&quot;&gt;&lt;property id=&quot;20148&quot; value=&quot;5&quot;/&gt;&lt;property id=&quot;20300&quot; value=&quot;Slide 26 - &amp;quot;約翰福音 6: 60 - 71&amp;quot;&quot;/&gt;&lt;property id=&quot;20307&quot; value=&quot;2860&quot;/&gt;&lt;/object&gt;&lt;object type=&quot;3&quot; unique_id=&quot;18726&quot;&gt;&lt;property id=&quot;20148&quot; value=&quot;5&quot;/&gt;&lt;property id=&quot;20300&quot; value=&quot;Slide 27 - &amp;quot;約翰福音 6: 60 - 71&amp;quot;&quot;/&gt;&lt;property id=&quot;20307&quot; value=&quot;2861&quot;/&gt;&lt;/object&gt;&lt;object type=&quot;3&quot; unique_id=&quot;19002&quot;&gt;&lt;property id=&quot;20148&quot; value=&quot;5&quot;/&gt;&lt;property id=&quot;20300&quot; value=&quot;Slide 49 - &amp;quot;約翰福音 6: 60 - 71&amp;quot;&quot;/&gt;&lt;property id=&quot;20307&quot; value=&quot;2862&quot;/&gt;&lt;/object&gt;&lt;object type=&quot;3&quot; unique_id=&quot;19003&quot;&gt;&lt;property id=&quot;20148&quot; value=&quot;5&quot;/&gt;&lt;property id=&quot;20300&quot; value=&quot;Slide 50 - &amp;quot;約翰福音 6: 60 - 71&amp;quot;&quot;/&gt;&lt;property id=&quot;20307&quot; value=&quot;2863&quot;/&gt;&lt;/object&gt;&lt;object type=&quot;3&quot; unique_id=&quot;19004&quot;&gt;&lt;property id=&quot;20148&quot; value=&quot;5&quot;/&gt;&lt;property id=&quot;20300&quot; value=&quot;Slide 51 - &amp;quot;約翰福音 6: 60 - 71&amp;quot;&quot;/&gt;&lt;property id=&quot;20307&quot; value=&quot;28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AutoNum type="arabicPeriod" startAt="6"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SimSun" pitchFamily="49" charset="-122"/>
            <a:ea typeface="NSimSun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AutoNum type="arabicPeriod" startAt="6"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SimSun" pitchFamily="49" charset="-122"/>
            <a:ea typeface="NSimSun" pitchFamily="49" charset="-122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6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PMingLiU"/>
        <a:cs typeface=""/>
      </a:majorFont>
      <a:minorFont>
        <a:latin typeface="Garamond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PMingLiU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26342</TotalTime>
  <Words>452</Words>
  <Application>Microsoft Office PowerPoint</Application>
  <PresentationFormat>On-screen Show (4:3)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DFKai-SB</vt:lpstr>
      <vt:lpstr>DFKai-SB</vt:lpstr>
      <vt:lpstr>NSimSun</vt:lpstr>
      <vt:lpstr>Arial</vt:lpstr>
      <vt:lpstr>Garamond</vt:lpstr>
      <vt:lpstr>Wingdings</vt:lpstr>
      <vt:lpstr>Stream</vt:lpstr>
      <vt:lpstr>46_Stream</vt:lpstr>
      <vt:lpstr>經歷真實的敬拜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SWBL 20050417</dc:title>
  <dc:creator>Haining(Big Boss)</dc:creator>
  <cp:lastModifiedBy>sding</cp:lastModifiedBy>
  <cp:revision>3641</cp:revision>
  <dcterms:created xsi:type="dcterms:W3CDTF">2005-01-08T21:12:03Z</dcterms:created>
  <dcterms:modified xsi:type="dcterms:W3CDTF">2019-09-29T15:08:44Z</dcterms:modified>
</cp:coreProperties>
</file>