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83" r:id="rId1"/>
    <p:sldMasterId id="2147483995" r:id="rId2"/>
    <p:sldMasterId id="2147484013" r:id="rId3"/>
    <p:sldMasterId id="2147484079" r:id="rId4"/>
    <p:sldMasterId id="2147484127" r:id="rId5"/>
    <p:sldMasterId id="2147484139" r:id="rId6"/>
    <p:sldMasterId id="2147484151" r:id="rId7"/>
    <p:sldMasterId id="2147484163" r:id="rId8"/>
    <p:sldMasterId id="2147484176" r:id="rId9"/>
  </p:sldMasterIdLst>
  <p:notesMasterIdLst>
    <p:notesMasterId r:id="rId52"/>
  </p:notesMasterIdLst>
  <p:handoutMasterIdLst>
    <p:handoutMasterId r:id="rId53"/>
  </p:handoutMasterIdLst>
  <p:sldIdLst>
    <p:sldId id="2089" r:id="rId10"/>
    <p:sldId id="1805" r:id="rId11"/>
    <p:sldId id="2121" r:id="rId12"/>
    <p:sldId id="2097" r:id="rId13"/>
    <p:sldId id="2116" r:id="rId14"/>
    <p:sldId id="2158" r:id="rId15"/>
    <p:sldId id="2174" r:id="rId16"/>
    <p:sldId id="2126" r:id="rId17"/>
    <p:sldId id="2129" r:id="rId18"/>
    <p:sldId id="2157" r:id="rId19"/>
    <p:sldId id="2175" r:id="rId20"/>
    <p:sldId id="1547" r:id="rId21"/>
    <p:sldId id="2125" r:id="rId22"/>
    <p:sldId id="2176" r:id="rId23"/>
    <p:sldId id="2142" r:id="rId24"/>
    <p:sldId id="2151" r:id="rId25"/>
    <p:sldId id="2170" r:id="rId26"/>
    <p:sldId id="549" r:id="rId27"/>
    <p:sldId id="555" r:id="rId28"/>
    <p:sldId id="2122" r:id="rId29"/>
    <p:sldId id="2119" r:id="rId30"/>
    <p:sldId id="2127" r:id="rId31"/>
    <p:sldId id="2163" r:id="rId32"/>
    <p:sldId id="2143" r:id="rId33"/>
    <p:sldId id="2156" r:id="rId34"/>
    <p:sldId id="2154" r:id="rId35"/>
    <p:sldId id="2177" r:id="rId36"/>
    <p:sldId id="2152" r:id="rId37"/>
    <p:sldId id="2123" r:id="rId38"/>
    <p:sldId id="2120" r:id="rId39"/>
    <p:sldId id="2128" r:id="rId40"/>
    <p:sldId id="2159" r:id="rId41"/>
    <p:sldId id="2161" r:id="rId42"/>
    <p:sldId id="2162" r:id="rId43"/>
    <p:sldId id="2160" r:id="rId44"/>
    <p:sldId id="2173" r:id="rId45"/>
    <p:sldId id="2020" r:id="rId46"/>
    <p:sldId id="2019" r:id="rId47"/>
    <p:sldId id="554" r:id="rId48"/>
    <p:sldId id="2136" r:id="rId49"/>
    <p:sldId id="1486" r:id="rId50"/>
    <p:sldId id="2155" r:id="rId51"/>
  </p:sldIdLst>
  <p:sldSz cx="9144000" cy="6858000" type="screen4x3"/>
  <p:notesSz cx="6661150" cy="9871075"/>
  <p:kinsoku lang="ja-JP" invalStChars="!),.:;?]}｡A｡B｡C｡D｡E｡F｡G｡H｡I｡J｡K｡L｡M｡N｡O｡P｡Q｡R｡S｡T｡U｡V｡W｡X｡Y｡Z｡[｡\｡^｡`｡b｡d｡f｡h｡j｡l｡n｡p｡r｡t｡v｡x｡z｡|｡~｡｢｡､｡ｦ｡ｨ｡ｪ｡ｬ" invalEndChars="([{｡]｡_｡a｡c｡e｡g｡i｡k｡m｡o｡q｡s｡u｡w｡y｡{｡}｡｡｡｣｡･｡ｧ｡ｩ｡ｫ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3409B1-2B3F-457C-AAE4-C6114E8AB64A}">
          <p14:sldIdLst>
            <p14:sldId id="2089"/>
            <p14:sldId id="1805"/>
            <p14:sldId id="2121"/>
            <p14:sldId id="2097"/>
            <p14:sldId id="2116"/>
            <p14:sldId id="2158"/>
          </p14:sldIdLst>
        </p14:section>
        <p14:section name="Untitled Section" id="{1BBEA029-6578-4684-8002-2CC2E2E7EE56}">
          <p14:sldIdLst>
            <p14:sldId id="2174"/>
            <p14:sldId id="2126"/>
            <p14:sldId id="2129"/>
            <p14:sldId id="2157"/>
            <p14:sldId id="2175"/>
            <p14:sldId id="1547"/>
            <p14:sldId id="2125"/>
            <p14:sldId id="2176"/>
            <p14:sldId id="2142"/>
            <p14:sldId id="2151"/>
            <p14:sldId id="2170"/>
            <p14:sldId id="549"/>
            <p14:sldId id="555"/>
            <p14:sldId id="2122"/>
            <p14:sldId id="2119"/>
            <p14:sldId id="2127"/>
            <p14:sldId id="2163"/>
            <p14:sldId id="2143"/>
            <p14:sldId id="2156"/>
            <p14:sldId id="2154"/>
            <p14:sldId id="2177"/>
            <p14:sldId id="2152"/>
            <p14:sldId id="2123"/>
            <p14:sldId id="2120"/>
            <p14:sldId id="2128"/>
            <p14:sldId id="2159"/>
            <p14:sldId id="2161"/>
            <p14:sldId id="2162"/>
            <p14:sldId id="2160"/>
            <p14:sldId id="2173"/>
            <p14:sldId id="2020"/>
            <p14:sldId id="2019"/>
            <p14:sldId id="554"/>
            <p14:sldId id="2136"/>
            <p14:sldId id="1486"/>
            <p14:sldId id="21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D961"/>
    <a:srgbClr val="500000"/>
    <a:srgbClr val="0D97FF"/>
    <a:srgbClr val="0078D2"/>
    <a:srgbClr val="F2EAF1"/>
    <a:srgbClr val="FFE697"/>
    <a:srgbClr val="6A2D97"/>
    <a:srgbClr val="E28F08"/>
    <a:srgbClr val="C97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762" autoAdjust="0"/>
    <p:restoredTop sz="94660"/>
  </p:normalViewPr>
  <p:slideViewPr>
    <p:cSldViewPr>
      <p:cViewPr varScale="1">
        <p:scale>
          <a:sx n="44" d="100"/>
          <a:sy n="44" d="100"/>
        </p:scale>
        <p:origin x="144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8043BD5-2220-4F1B-9AAF-035FF8ABC9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F983656-252E-4DB2-92C6-A31737C983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BD086B2-4952-4CDF-A2F9-6F9E1C53006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C3125F3-9ACE-40FE-8AA2-A50CB2893B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375775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B28CD89-F71B-4169-8480-BB01BF2F00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22B4BA04-B848-4E51-B94D-6F44251432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E5F5055E-6A24-40D1-B65B-095CED9B9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27650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1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9DC00FD0-BCF4-42E5-8CDC-2196282AA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FCD75-7275-40EB-B133-097EBD920022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4349A07-2A91-4DC3-8375-B681F27FA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FDE7EDE9-0881-4BB4-BAD4-3BDE7F68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03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9DC00FD0-BCF4-42E5-8CDC-2196282AA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FCD75-7275-40EB-B133-097EBD920022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4349A07-2A91-4DC3-8375-B681F27FA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FDE7EDE9-0881-4BB4-BAD4-3BDE7F68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47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9DC00FD0-BCF4-42E5-8CDC-2196282AA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FCD75-7275-40EB-B133-097EBD920022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4349A07-2A91-4DC3-8375-B681F27FA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FDE7EDE9-0881-4BB4-BAD4-3BDE7F68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0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9DC00FD0-BCF4-42E5-8CDC-2196282AA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FCD75-7275-40EB-B133-097EBD920022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4349A07-2A91-4DC3-8375-B681F27FA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FDE7EDE9-0881-4BB4-BAD4-3BDE7F68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95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9DC00FD0-BCF4-42E5-8CDC-2196282AA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FCD75-7275-40EB-B133-097EBD920022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4349A07-2A91-4DC3-8375-B681F27FA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FDE7EDE9-0881-4BB4-BAD4-3BDE7F68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8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9DC00FD0-BCF4-42E5-8CDC-2196282AA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FCD75-7275-40EB-B133-097EBD920022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4349A07-2A91-4DC3-8375-B681F27FA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FDE7EDE9-0881-4BB4-BAD4-3BDE7F68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22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9DC00FD0-BCF4-42E5-8CDC-2196282AA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FCD75-7275-40EB-B133-097EBD920022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4349A07-2A91-4DC3-8375-B681F27FA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FDE7EDE9-0881-4BB4-BAD4-3BDE7F68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36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14C30DD0-AA4C-4578-BF34-ABDC53D98E4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4AECB-3291-4925-B155-F787301EDD20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17B5AE40-FC71-4910-99EE-C6F28E07A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1CC98FBF-ACFC-4F17-B8F2-F27436AA7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8162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A789EDB2-241E-4DC2-9701-16F3337DC3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B6F9F338-C743-4565-9F9E-7E848A396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>
              <a:latin typeface="Arial" panose="020B060402020202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E95342CA-436A-4F35-AE76-3DEC24CD1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7F35B9-7A06-4090-AD3A-4919EB98D9E1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PMingLiU" panose="02020500000000000000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27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7E0C8F3E-2496-43BB-B730-BE32AC661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1C12EB-5BD3-4009-A679-99C75722B5BD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MS PGothic" panose="020B0600070205080204" pitchFamily="34" charset="-128"/>
                <a:cs typeface="Arial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MS PGothic" panose="020B0600070205080204" pitchFamily="34" charset="-128"/>
              <a:cs typeface="Arial" charset="0"/>
              <a:sym typeface="Gill Sans" charset="0"/>
            </a:endParaRPr>
          </a:p>
        </p:txBody>
      </p:sp>
      <p:sp>
        <p:nvSpPr>
          <p:cNvPr id="65539" name="Rectangle 1">
            <a:extLst>
              <a:ext uri="{FF2B5EF4-FFF2-40B4-BE49-F238E27FC236}">
                <a16:creationId xmlns:a16="http://schemas.microsoft.com/office/drawing/2014/main" id="{697BB1E2-3873-49CB-B341-985B73E438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4016D3B1-DB4E-4B81-BDE4-19A1590B1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z="1600">
              <a:latin typeface="Lucida Grande" charset="0"/>
              <a:ea typeface="Yu Gothic" panose="020B0400000000000000" pitchFamily="34" charset="-128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3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9DC00FD0-BCF4-42E5-8CDC-2196282AA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FCD75-7275-40EB-B133-097EBD920022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4349A07-2A91-4DC3-8375-B681F27FA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FDE7EDE9-0881-4BB4-BAD4-3BDE7F68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27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F65E107F-EDAD-41E8-9B10-C5FAB29663F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FEBA33-3A25-45D1-AFA9-DA92B16B75A2}" type="slidenum">
              <a:rPr kumimoji="1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D32D908D-63E6-4773-AFAF-9856355195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DE434107-9FAF-412B-9E64-557D094FD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F65E107F-EDAD-41E8-9B10-C5FAB29663F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FEBA33-3A25-45D1-AFA9-DA92B16B75A2}" type="slidenum">
              <a:rPr kumimoji="1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D32D908D-63E6-4773-AFAF-9856355195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DE434107-9FAF-412B-9E64-557D094FD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5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9DC00FD0-BCF4-42E5-8CDC-2196282AA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FCD75-7275-40EB-B133-097EBD920022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4349A07-2A91-4DC3-8375-B681F27FA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FDE7EDE9-0881-4BB4-BAD4-3BDE7F68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87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9DC00FD0-BCF4-42E5-8CDC-2196282AA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FCD75-7275-40EB-B133-097EBD920022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4349A07-2A91-4DC3-8375-B681F27FA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FDE7EDE9-0881-4BB4-BAD4-3BDE7F68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58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9DC00FD0-BCF4-42E5-8CDC-2196282AA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FCD75-7275-40EB-B133-097EBD920022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4349A07-2A91-4DC3-8375-B681F27FA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FDE7EDE9-0881-4BB4-BAD4-3BDE7F68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6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67F8DD53-4916-4747-B47E-B4B8032301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48C428B8-E097-4BC0-8BB8-14EA5C1AB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27650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19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EF1B7DB1-F2E7-4A88-B4F7-1510980DA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0E324AEC-898C-483F-B8A3-81B1D5134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03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34A5B2FB-C222-4DBA-8B75-6906FF1C876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DEF354-C636-4115-A47F-91E6EDF19120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1EF3CCC8-AE63-4BD8-92FA-0EF50A624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A7675019-2CCC-4CC0-9D63-FD659B360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9DC00FD0-BCF4-42E5-8CDC-2196282AA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FCD75-7275-40EB-B133-097EBD920022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4349A07-2A91-4DC3-8375-B681F27FA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FDE7EDE9-0881-4BB4-BAD4-3BDE7F68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C1BDE-3ADD-4993-8EB6-D7D3CE49B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F5767-3353-4F64-A366-EE0EFD103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DCD0A-DA60-4D6E-B77B-2EDDBCE2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D602-D99F-4A15-B4BD-9588B460E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D1FD3-1999-497A-9A9F-73EAC916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9C0A4-A2A5-400C-B467-FCBDF36CD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20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D8FB-4009-4045-8F2E-CBCC930C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9D049-8B1E-43D5-9567-16CFA797F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AFADE-E6C9-4CA9-B0CE-11B3F4FF8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40CE-AA54-458A-83A4-7EF41D8D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BE1EE-EB11-481A-8290-57E9234C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D9514-6E91-43F0-8513-ABF15B83AC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3270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E88F-CDEA-4828-B926-050F2065010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43647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3195-3FEA-4494-A313-4A879042BC0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47342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692F-FD44-4ED3-A3CA-0CE8482136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52232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4C4D-81DF-4CDD-B80F-F2C896B143A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65203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FF91-86E0-474D-890B-F47B7C7C418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6506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656E-735F-439B-875F-3AFEBF1A650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75841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FAE66710-0C6A-4BBC-9CC8-ABF78D8454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938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253716-85C9-436B-A818-BFBB7FC9A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E7448-E9A2-43DE-891D-CB64B6C3E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FE0E7-F619-4241-AF35-E2FD24938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E8DC6-E03A-4498-ADEE-DF84D2A8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7907A-77A1-4459-BF71-F2474C94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FF24F-839E-4664-8024-B3E9AA46F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14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F8708-7AB7-4AA8-864E-66035306D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24D91-F22A-4ED8-B1D7-748E1160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7D95E-5045-484C-A1DF-D888AB84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9B6FC-0C8A-43CA-ACF3-8E6C3A215F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2493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86802-827E-4E10-BEB0-F4DB2899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7D46B-9F3E-48A8-86CE-30CD10247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AAEB7-8423-460A-B5E1-295C834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97E4-4724-4956-BAAF-AC4365B980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7157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83CEE-A9C7-4D76-B52E-5CE39A29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D1428-99F0-4B8C-A87D-E464A298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13892-06DA-4B3E-A65D-43396EC9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DFA02-78BF-4DD8-8732-6DA0A94E38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155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32DF7F-6A90-43CD-BBB6-EB65EB359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94FA76-EF39-4961-A0C1-0B7215F7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B150EA-B1A2-41C9-999F-1F853245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B014-D8B5-489C-A66F-45107D58FD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8941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4CC4DB-2B43-4231-9BF1-73C7BB9D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02E7FD-88E6-4E52-9E5A-3196765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1E0482-2CD7-4D29-9F8D-B7C3961E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FF1D-C261-429D-A7B3-4FA73F0FC3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834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33B81B-3DA7-48FA-AE8E-D6E342DF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55B245-D0DB-44B9-AC7C-2834C70E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BDE33D-CAF2-4523-937F-79082F19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1926-AA66-4C1A-9A9D-ED0C4A7D15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4683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C6941F-9FA3-4F2A-A043-A47009C6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624796-9BD7-488E-BDE2-9365465F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932645-B1CB-4DEF-B3DB-63B989EC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FBAD-D44A-436B-9CD6-03B77EDB60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3994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710C4C-A61A-468B-9C96-D96E6C47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800811-06AF-41EC-ABED-A4911836D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579AA8-3525-486C-939B-14C927A3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A643-5F2F-4609-8391-B3F3FE54FD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691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4269-92C5-4F02-8443-97CC32E9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22B5E-D0EB-4B71-AD0A-15D16DAA3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0E695-9D3F-4D38-A71A-D553D26D9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A810A-5F69-4570-99EB-4110D04F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58D9D-74E4-4626-9AF8-B1F2373E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FD882-D2EA-4522-99D9-E74FDDF55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582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F01519-7493-49B2-AA86-7568F710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DF90CB-52E2-4301-890E-470C4524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AE102C-9F4F-49C0-8297-4E31CAD2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EC879-98C3-4777-BCC1-2D236214A7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8253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9334EC-7FA2-4398-ADAF-AB453B85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AAA15C-E59B-4A2A-A4D0-CD7658FF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677C2B-02A2-4CCB-B894-BCE66B64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29A10-F273-45D3-A80F-590EA76F8C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6687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47FA1-71B3-49A3-A6AE-DC63AB34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46B36-3F89-42EA-924F-25FEE8222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C6A2F-E4E1-4F0A-9B63-ABC94506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05DD4-731E-4869-A6F8-F415780D6E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2656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D3EF82-A8F3-47E1-9D22-D3B8ABDB84F6}"/>
              </a:ext>
            </a:extLst>
          </p:cNvPr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defRPr/>
            </a:pPr>
            <a:r>
              <a:rPr lang="en-US" altLang="en-US" sz="12200">
                <a:solidFill>
                  <a:srgbClr val="8AD0D6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0D8BB-46FC-459C-990F-660D30122B9A}"/>
              </a:ext>
            </a:extLst>
          </p:cNvPr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defRPr/>
            </a:pPr>
            <a:r>
              <a:rPr lang="en-US" altLang="en-US" sz="12200">
                <a:solidFill>
                  <a:srgbClr val="8AD0D6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9C92AF8-4617-40F3-9073-9BD1984C45E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418926-2410-4699-BEFC-9BFE07CF06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33D195-2295-456C-B963-0038E21167A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7394-23BE-419D-99FF-1BCF850694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938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720EC-7EEF-4427-B47E-641CEBF8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17B40-82B3-4BA5-9FE8-B36615FFF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6C543-D8D2-45A5-883C-C0DF6BF4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FB705-0C81-4E4A-B521-602F796ADC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0369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F4AB4A-D7B0-466C-988D-E1F68BD00D73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594FF0-DA3D-4FA2-9315-3FF14857970F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824F41D-F915-4BA6-A2A0-B60B1F3C59C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17060F-75C6-4BA5-A117-668E17250F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9378DEB-B3D3-4AC9-90F2-2A228CA7549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D94B2-B139-46C2-87DA-4FBFFAA8E8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5826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CCBB74-1181-48AC-87BE-8164D6339825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2E66A5-A471-49E5-A9DC-1A7D9898214B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3A53010-F78B-460B-B131-8EB6E47FCEA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026A936-2935-469D-90A6-6827C69052E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A473E78-FCFE-4967-87B4-333DA01773F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B33B-3EC7-46D4-9F5F-27AA160F8F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7752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0C03C-7CB0-4762-B785-AFA9C466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8B4BA-2D95-4A2D-ACDC-ED9FA878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9ABB0-9B5E-4542-9895-8E1CA15D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9AA3-BFE2-4189-97B4-140E001D95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0602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950BB-1A97-4466-8F82-49BDA174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A1213-324F-4639-8E66-DA101A06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2AC91-D73E-4235-AF73-B15574AD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FD0B-55BF-48AC-83C1-C118F1A1C4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6128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FE733-F5D0-40C7-8421-F5FECAF26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D74D5-C329-4172-80B1-7A0A62BB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00662-935D-4933-B58E-3839142F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038C7-62AF-4F69-B41C-732591919F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418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A524-65CF-4BB6-8602-9A3C9136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26315-7B61-4337-BFB6-EE246915A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01DC9-7B5D-44BA-A671-CE528E40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44FEB-2F17-495A-8690-9891DC38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06511-D6BF-4E05-990C-D434C3C8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9F6A1-E248-4DE6-A8EC-78BC33B6B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108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AEC61-9D7E-464D-AC4B-34526A42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C3DDA-7033-47FC-A568-652079AD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1CBF9-7A76-493C-99D3-3C02EB92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017D5-CC32-4CBC-8B45-09FFCD3F91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4664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0531A-12E2-44AF-8431-37ABA76C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9B2AF-4B1A-456C-80F6-A703F902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79D3D-E1C5-456B-AC37-54E491EF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68E76-F879-4EE4-B943-1413FBBF72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8088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7C929A-097A-4C7F-9630-5F06C92A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29D734-3B9B-4711-BD43-47ED67CD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D6EAD1-F3F2-41C2-B72F-7975914E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9439-5984-47AF-A9E5-27564831C6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237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5D23A9-020A-43E7-BFE3-B2252AB6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9A779E-0199-4C75-8A11-CDB1C88B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EF9722-29AF-4977-AA2A-367AEA6E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09696-9592-44AC-91B0-F884AEC6E9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013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628EFE4-90F7-4F3C-8710-740B5436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1E5AD7-5BB0-48E5-912D-32F43F3F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3DFD1A-F14D-4008-A96D-FC88A4EB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92D3-0AF1-440A-B54F-F50A07C0FA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2818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AA4797C-7DF9-4302-A1A8-7C67AF6F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AADA6F-CC30-4F72-8733-F5482172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F50C05-3D50-45CC-9F97-7DB0235B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E0FE7-7334-45D4-95DC-6717890E60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6889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19065F-72D6-4414-8E21-782D1F1D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1C0BCE-C6D8-4163-A69F-A605D864D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5593E1-D3E7-4C08-A037-DCCFB9F2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6C8B1-AC5B-4783-8F7E-0442D070B5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088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B8A709-BA5B-4324-8149-67DC3E7E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CCB2FE-B7CC-43C0-A796-019CE7B7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3B4C23-67F0-4AB5-837F-760E771A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E9824-0B87-42DE-A2D5-9C1E49F06C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01578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D5E69-E798-41E0-AA18-EBADF726F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B192F-9165-434E-86E5-FEBB4215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6D0DB-B2C6-4D9F-A661-BB0BAF91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4F75-98EC-4DAE-A3FD-FF1ED903C8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276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BDA58-C375-42E0-9516-E235D8CBF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138EF-BCEA-4F5C-83C4-41A6217D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9CBC-1926-4044-B059-A273E744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F7317-1E84-46DF-AF56-6206D468A4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982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4518-11DA-4E78-A561-C3C7CF64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DF05-B60F-494C-B57C-DA9CBAE95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3633F-B5D6-4F6E-A6D8-31CEC3ADD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18F6F-27F2-483A-A256-229BC3CCB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76676-2530-48D2-BE3B-555574F8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A398A-4871-48BA-B0C4-45A72073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215BA-E67D-4495-AED1-CAF35624C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701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F1E9-EB65-42D4-A4BD-70B5C4A0C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B9368-0699-4C51-9BF5-D589C9E74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7E76C-A633-4F40-B6F8-7D4F0B2B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1C854-B762-494C-8CF7-EC26FDBD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3FEDB-C77B-4AFF-9D09-C7EDA58C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F8141-894C-4CB5-97E7-C501813882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2920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C573-298A-496A-94CD-B429456E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9AB5D-A744-4826-A749-A8FB48E0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94F9E-E4CB-4D70-B325-656C69816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E54BA-FB38-4621-9435-51338D22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24BDB-05BA-44C8-A8C8-E7DA9F7B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0CB71-11FB-4685-8469-0E63CD4813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3978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9A4D-50EF-4E63-BF3B-283D1F77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C2798-49EE-4357-B490-175412D33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BA929-C8B3-49D7-A3C2-B68FC5E5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A06D-73B8-4BD2-8102-9D14C6BE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A3B1C-F84C-4CC6-B8D4-8597F9E6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338F3-40D4-4778-9AFB-82A28D8C55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9879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D0C3-A58D-4B5A-B44D-6C877DFE0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37375-4B83-48F8-AA75-87AB3787B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6466A-6D62-4410-A638-740D3274A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D7C7D0-54B8-4FE6-9290-5E817C26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1C0967-1EB2-4607-AD05-6339E703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05B352-7462-43C6-83C5-EAF95972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4E20-6481-4E34-B9FF-B3A35D33B3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1558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9555-4E6C-4817-94CE-5C92924B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69D86-5649-45E6-B62E-79C5902F7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97DA8-AB19-4E48-A25B-F9B25FA58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33D7A9-6DB3-4B09-A4B0-741CB072F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2E6C81-3BC4-40FB-8C85-33B67820F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814742-6DE8-4E9A-86C8-E8CC198E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DA829A-048D-4F88-B0BD-54772B28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498707-33CD-4D72-930F-0A44D9C3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A066D-B266-4EB8-B5F8-6F77CAFEF3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4489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EF2EE-9B45-4347-B1DF-535E6760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BB43CC-142D-44D9-9DEE-AD425B09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B43D1A-BD9A-438B-BA39-4124EBF1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763984-15A1-4714-89E6-B50C8776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3908-1BEB-407A-81D2-2F5F9CE99D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3764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0C7065-AB21-4E30-BDF5-F1E7D88A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F5AEDBD-0F2A-4607-8CE1-F716020F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58FCD6-E609-4B0A-AD91-9273E23F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5320-345F-4AE6-A940-A7F1F49CB7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84151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C9482-2B3D-4ED3-9754-28CCE07E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D5FC6-5495-44A0-A9BF-850A19A0D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3143B-D5F3-4E9C-A117-CC7F707F2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9DA99-AA10-406E-B19A-B00F2C41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37DF94-9C9E-404D-95CC-961163D7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F85B90-9987-45AD-B58E-40D0CA66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A1FE3-160F-43CA-A7FB-532D9BFD95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9013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CFAE-2F99-414C-BD3C-6A1252562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7D2B61-EFF3-4B6D-BE1A-F30D5994A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C63FC-617A-469C-B643-6A568582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2DF5C4-25E9-49AF-B86B-E778B413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F481B3-E01E-4A9B-A7A8-89DEE32E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F2F70B-2E36-4A51-9EB7-D0183B1E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BCEC0-AB05-4E73-83F3-49519EE63C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63723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5DE9-2448-442C-960E-69EA697F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D86DB-D71E-4576-94A5-FA6919634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D6072-1918-47A1-BD87-16F67B22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5897D-5732-4ADC-8509-4BA2B1E7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C88F2-B22A-4BC5-A4E4-78F49240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43EC-AE16-4617-8448-0BEF53391A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890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C44C-B420-4420-A9F4-76EE9D8C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B43DD-6A90-4B59-B972-F71AE4E94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B2D2F-87EE-40B6-B78D-8F495EBA7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08FB7-FF77-4645-86F1-1667D097C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81E4EF-FFBD-492A-A89D-5BE9A6D46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D26118-F1E5-4CEC-A7DE-2F3FFC4E7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9FAE02-B935-4F80-B5FC-5B50BAEA8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D5420B-BCC8-46A8-8321-97F1A40E8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00509-F49B-48F5-9456-CE57E4086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2829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77167-1A01-4ADE-923B-46191A2DD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56391-FA5B-4411-8F3E-61BFC336A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F6AAE-6402-4B30-9CED-144CEB57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90BB4-F70F-407B-BB51-EE034131C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4D513-2A08-4F06-9DD9-882DF1BD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314D1-A1B5-4084-AAEC-50A5149761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2031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29BB-CD75-467F-B03A-F862599B8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197D9-9ACC-4466-9F1C-D46BC4E32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D60DE1-1ADB-4FA2-BAA2-1C3C1696E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DFB469-2166-4D23-84F4-9FFCA28B7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7527F-B4D0-471C-B1F9-137BCA940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04EDC-87C5-4A9D-AACD-780AA0133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797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602D-2566-4EA4-883A-CE845BB3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DE96C-1595-4D75-AA9C-504C54C98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E6A799-5522-4C9A-AD54-BC3F6939EB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B90D65-C335-4D7F-8D6E-53D93E7ED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1FC8EA-C43A-47EF-A582-9F7281C17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CB250-D33B-47FF-A8F5-E3715D5EC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029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7338E-01F9-4B88-ADA9-ED4CD8C63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F2B8F-83E0-4F0F-AFAC-54D59D6A3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70B9CA-94BF-4F58-95FB-727B464971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E59450-25D9-42E7-A040-927579BC1F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6A2C9-C822-4508-B871-19DAAECF17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B5FD-8D27-4EF5-ADB6-1552B7A2C1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21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8D0D-00EE-4F60-B57F-5C323A0C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39174-C826-4EE2-A466-13FF00DDF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AD900-0227-4B73-8C63-194EFEBA1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AFB8CA-3F33-4675-977F-D1F614EB1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184F07-FEBD-41C1-AD82-A2EE3AEC1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40460-AD79-42FA-9D4C-3B274C8C7D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E5220-9E5E-430A-B609-181CAFF8F0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3811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0D23-ACAB-4031-B434-B97C85BB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29B5E-8F07-4313-B54A-E1D6A8DBE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CEDDB-2294-4347-A84D-C3F0535B0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B7A7B0-4834-494D-BA24-599F07D1F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226B0C-65ED-4939-8061-3AC5B2EBD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123A13-7206-4645-9581-32E6F52CFF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C63943-B8FA-4743-9112-D03A33326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970344B-632F-4E9A-BF9A-5861165F7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25AC5-5B04-43A8-A691-19C2549B9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9591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F472-EEDE-4421-A61D-9DB60456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305EC90-21AA-4310-8CFC-D23473CB4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519071-ECFE-4353-8256-BFBE758A24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1CC53A-E514-4A40-9DBE-6077D5BE7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FA5B2-21FA-4723-AEEB-E4FE2B5C7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9039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A27626-5441-4A39-9EDE-EB9EABBF5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22B817-75FF-48FD-908F-B2F79C9E7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29280F-3297-414C-9906-73BEF9321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D4E2D-4C51-4D70-B0BE-DB4D989EE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461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A46E-9429-4C3A-9C64-58C50738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BCF50-CC85-447B-BF9F-ECA5547D8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6EEAC-9CBD-47F8-A28E-710C88E83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F66557-721A-461F-8DF9-BB7A1B6D8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F3CBEE-B876-43D4-82F8-321AE20A1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736F71-A527-47BA-A387-7E682C2C40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1F3F5-DB80-42E9-9B45-49438B356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8890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EECB-4C23-439F-9075-726DE553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07402-3C86-48EC-9F5C-F571A24B5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A4B2F-EDFB-4F1C-8150-5FFAB0281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2CCD70-6055-4CBA-B8F9-41DE56F25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A37F1-1846-4EEC-86F9-13745BE6C6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2B2F59-791C-4D78-BC17-60C415049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281CF-D29A-4843-A93E-32E950014B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62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9999-65BD-41E3-B96D-43614EC0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31D8F-C312-4843-A12E-F0AFD784F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B2B1F-82D3-445C-9BF0-F49869EE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63F3B-5BEF-4CD3-BFCC-3C80F108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F0B54-0D76-4BD3-95B0-402F75D1CB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658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39350-D325-4DB3-8297-5B72015A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3B9EB-626E-4751-868A-7458376B4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0447D-BE60-407F-9A30-03547D6D0F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04734F-2392-433B-BC80-83DD4928E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82BDFD-E428-46C3-8B47-9D5F8B970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E0E15-ADE3-417F-9BDC-6D61B9AB8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503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7092FD-6961-4BF0-915C-524077D4F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09F81-3D27-4910-AF07-1F421F625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E41AEF-3DC2-4A63-855D-54CD480EF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6D2C6E-7D47-4FB9-A65B-5EAB71BB8D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9B7DD6-2CB7-4EDD-9E00-08E743369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0625-8A51-427A-A36E-90CE385EE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1033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0248C1-D9F4-4148-93CD-025581407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DDE876-6231-4F20-BB8E-B8F9E26A1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12759C9-5653-43E7-B073-101CFE774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7914F-F901-4DC2-90B1-51B9336E9B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31375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4EEE9B-8C43-4B03-BAEF-9ADA61DB3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0EC3EE-D4BA-4529-A840-E488BBFE7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D9827-A9E0-4E72-BD60-E40D0FBDE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A20A-2957-4A42-808C-4DE3E2A1BA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0965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13D5E6-0910-44B8-9DA6-540CCE8B94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35F91B-EFD1-4D78-9CAD-2447CF13B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CFD7B2-E569-4870-9FA3-52348DA84C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E015-1C7A-4837-86EA-BA79F53A37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6910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8A4273-D8C0-4817-86D7-FD4DC72EC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0E45F4-2ACA-45C4-A9B9-93A9AECCC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C77723-5519-42EC-9148-2E417449B5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14485-A701-4C95-9F4A-CF8382718A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86431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E1229F-0D4A-46E9-AB31-B12988461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40A6ED-C790-4E3F-81B4-A622CB1A4B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71F29F-4971-4A10-9691-24841A5CFC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611B0-044F-4E77-B4E2-E3BF46916D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4822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9965CC-010E-4140-95E9-36513B1A3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571AC0-4542-47B2-90F8-69EF89D0B8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A1FEE1-D91F-45AF-B234-F7FEF241E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36044-1866-4507-8CC3-14718F2AE3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7626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92BF3F-4E86-411C-93D7-76B9FD609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EB9E48-D997-4384-A070-D3602112D1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FF1BB8-96DA-465F-9BDE-D595689128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3BA5B-18D2-4251-90CD-43966B6251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05896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E64FFD-D257-47E0-9F75-9FE09FF3A3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34691A-1FF3-45A8-9948-5D47D0499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B5994A-6F2E-47AE-8258-E1FFF70B14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58DC-2122-4AF1-B2B1-3E5A701A9E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601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1EC95-C636-4873-916B-4968842D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8A2CA-030F-4D3B-9FE8-C7A8A685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BD38D-0C2D-44A2-ADE6-FA3A13E7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D86B4-C1EF-4B43-ABF6-7E784A410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6497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51F5D8-35FF-4242-B5CB-7D1BC5140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0E58C7-439D-4B2D-AADA-87F4EA718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EC0DCE-6CB2-4892-88C2-780D406AD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C09F7-A5BD-4E35-A8B6-3481DF580B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72687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D0BA84-FAC5-44C9-9B73-6C61F7279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B40F73-BA0A-4EBC-A4E8-D2FB0D75BD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ECEC5E-5EBB-4414-B30D-38D0E6D0C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DA5A9-8007-4C83-87AC-0FE5631E67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10340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20251F-8810-4CE9-94DA-8BA9A33B6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E752C9-4861-4DBB-9FCC-9D7B954F5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6316D6-D569-409F-8ABA-488154B20B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F8CF-24DE-4461-9069-1964EBCD7E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03005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>
            <a:extLst>
              <a:ext uri="{FF2B5EF4-FFF2-40B4-BE49-F238E27FC236}">
                <a16:creationId xmlns:a16="http://schemas.microsoft.com/office/drawing/2014/main" id="{9906B7F8-0658-41F1-B340-7F0502C0E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4608659F-175A-4923-892C-D8E1DDBFB34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6050AEC4-085F-4127-92B4-8349CCE46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E4664510-12E1-467D-94E2-4A295DFB4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CE0E7FDB-9977-4581-81B4-0F0EA0E40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869D647A-0D36-49C7-8036-C57D911CF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D7408CDB-023A-494E-AE00-39BBE766E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8E7B5F15-6E92-439A-9AED-9298D7DB0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2FA687B7-F7B6-444A-9CD9-D42F4463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000ED80D-D805-4D25-AE9E-9CE65A87C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0AEC7176-FAF3-410E-8A6C-74C95FD12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D46A1F0A-D6EC-4B05-B92C-B5AD2F7CE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E9AF3E9D-8F47-45AB-A8B1-9F9284431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854F4EB0-82FD-4396-8977-6B0837A01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21">
              <a:extLst>
                <a:ext uri="{FF2B5EF4-FFF2-40B4-BE49-F238E27FC236}">
                  <a16:creationId xmlns:a16="http://schemas.microsoft.com/office/drawing/2014/main" id="{2CFC449B-4708-4667-9708-BB228867A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Line 22">
            <a:extLst>
              <a:ext uri="{FF2B5EF4-FFF2-40B4-BE49-F238E27FC236}">
                <a16:creationId xmlns:a16="http://schemas.microsoft.com/office/drawing/2014/main" id="{C71E9915-2296-4E74-BC7D-2CCD206F7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600" b="1"/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3ED5B236-0808-4524-9C10-7FABF8AF1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13F44464-A8CA-460C-A725-68A0205B1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3364CF1-776B-4B64-AA22-E3923F5713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E41A0-027C-4AC4-A549-1F740A1843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46543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5053F1-B02F-4683-9C2F-5F090AB524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4841D7-CC50-4DB1-A534-90E6B64959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E995B-568A-4B45-B2F4-50EBBE3B2A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0D0C40FA-879D-49C5-B748-864706268B9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20355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E0C5D3-CA6E-47D8-B13F-3BC976F0CC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CC98B3-66D3-4F4A-9C7B-BCCC804208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6B57E-5F9C-46AB-8A82-B966B4E598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90274733-BA88-4FFE-A4CF-7B051258360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31181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20C089-24D2-450D-9DDB-ED41D09096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596D1B-ADA6-4C5B-A7AC-F47C3366FD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57BD-16A3-4DD8-AD5B-0291C32DD0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0D78FAF3-4AD5-4A0B-A542-DCBA16A938A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53402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A182CA-6361-4932-BF18-E70E267B60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9FC8FD-1449-4A8B-A2D2-1DF4DA5B2A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89578-ED3B-4993-955E-3B8E858EE2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DF65F34A-3034-4AF9-9EED-D503F907BF9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60664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37B8DF-764E-4A17-A6AD-1E9F9D49F6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60E702-E593-42DF-B08C-0526B1DC04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2BCEE-64CD-4D08-BEFB-0683CB2178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C03085D8-CC87-43D4-885D-687133BD00A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91183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A05126-55C0-4DF4-91CF-3253B556BF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5F8C20-B1C6-45E4-801A-03BC44476A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6FE90-DA2A-4861-984B-E472F35707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EAA04BD7-056D-46AE-BA12-1195CC0C1AA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784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A84B-3E6B-4144-8AA7-DFC80C4A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1EA1E-7D8A-45EC-ABB8-534C96D22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D4FF9-EC8E-49E7-BCB8-A2FB192A3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19E4B-4337-4A18-B401-83C89D49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EEC07-FF9E-4820-82AD-92BE7748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99F39-4B0F-4E8A-B308-0372FE6F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75D31-36ED-4F6C-8BC5-CBC507553C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5351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3C1F26-74D5-48AB-9042-8A17C4E0E5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34C1B7-ED8E-4676-B6EF-355D710350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20E1-1641-4A4A-A935-AB0B9CF1D4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890E9328-0F81-4330-B614-E58A03668F7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93673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09A15E-BF59-4DAF-B8A6-C6A6500616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5D26C2-22C7-4129-AFBA-E2921FAC10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23D4B-346A-49C6-959C-3E3851E5A9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A6549F4-0216-4E5A-8D57-E39EB19A582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31741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1A87A2-EB84-4ACD-A070-75904A30A3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320400-828A-402A-9211-AB91FC3A7B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B6184-A013-48D1-AF61-930184AB0D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6D410255-5849-4540-BB22-CD82748D5BD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04154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31398E-0077-4E71-97EE-EFEA6283DC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A1EDB7-DCF7-4648-9B25-B5974859AD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23299-2DFA-4146-83DA-65160EAD7C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E1D6D597-5052-44ED-9C20-0CC10E2D660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89752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CCB68BB4-F35A-4219-8639-9C4E2758B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22A148B-CA02-46F4-A982-6A5217B4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EDB0B92-415A-43C7-9E09-CFA2A5DA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17229-3245-4CBD-B2A6-BC69E8F817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8492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5D87E-5449-4A1D-9741-4B29B1FF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2ED7B-B42C-4781-8944-B570C0F2C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0087D-0CEB-4A22-8DA7-0ECD1D76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DCA6-609A-4E45-8F30-E084633CFB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37664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8923A39F-693B-402C-A6E9-C6EC32AD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79D78C91-68B0-43ED-A12E-90C745FF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992F0C3-3770-47B3-9488-7F26C197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7A01-5BED-46AB-B702-FF0CFE3BC8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5686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177369-A439-4BCD-AFF0-60C06AAD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3313BB-31E9-417A-9480-563D8294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031B6-3276-4334-9162-859BA0A3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D7E6-8DB3-477B-9148-54BC90AD52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95062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FA3D4E8-9B19-471C-A868-563DA0457B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D64A99-862A-4667-8C0C-FABC0BA162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A3B60DB-EAD3-4C8D-9CE9-51DBF17CBB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1C46-F309-4CF5-8B70-27801B111E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35145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40329B-1945-43EB-BB41-E5679DF0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BE5BC6-8D57-4057-AB8C-4597938F9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0999BC-373A-49D4-9032-1226E277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5376-7AFD-4C0A-A5C2-768759F95A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752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C86D5-2D83-4659-9CA7-384FE12E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A8A1BF-91D9-4D08-A1B5-FC75CD69D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2BD06-2603-4EAF-ACBA-7C1DEF848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CE6FD-4DF9-4F53-9E10-BFBA2D67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2E20A-9B6A-4B89-A71E-FC2F1321F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3C51E-C8B3-4C66-9876-B71A1B6F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9D7F0-7EB1-4CE8-A7E2-A16B0D1B3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7896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DEDFA7D-AD6E-41A5-AD50-633129AC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9C2465D-7418-4B7A-BB86-30F728EA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AF6E3B-8B7F-4B82-96F0-E6B061EB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41B59-AA13-4F98-8FE4-A724A17030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65706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FA884B-273E-42F2-9D16-26128DD3A89C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BCDE53F9-D92B-4B42-8D31-9FC699D8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96B16C9D-90C3-47AF-B77A-0E1B59C3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350" y="6235700"/>
            <a:ext cx="3805238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0B7F12BE-A950-4758-A60B-27D700E5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1A0DA-6F9E-4D48-A255-A72B27904A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83728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72EDEC-A54B-48CA-9A59-D43C64D6D7C3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6298BC87-EEFA-4C41-B9C5-3B229DD7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8052AFA-6DB9-4C77-BA60-81AADD29E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393CE946-019F-49EA-9C0B-258ACE17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503A3-8BAD-4D79-985F-B346FB1762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00053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E0411-E3E9-497A-834B-6B577749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78D3F-9F36-45BC-B90D-90CC254B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979E-8ACE-4E9E-BF34-2C0A4D22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28EF6-9BD2-49FA-B30E-B4A32FE784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04182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DDADF-0995-4429-9CA1-BCA6A277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4A03A-F067-48D5-9B4E-C97C359D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FF78E-8D75-4CB6-9908-8749F8F7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E27E-D9FE-4A27-A4E6-B679745312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50573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62A844-AAB3-4B8F-A3B0-A1B44DF3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E67BE4-338A-45E7-B34A-99B0B7AA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2DD3FB-0E5B-4135-B588-B8C5BEF7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06EF-93E0-45A8-94C9-4A2CB2B340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32980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E4CE-81C5-4B13-9987-A3563A80830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7035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4E50-98D4-4C67-BC82-5B5B62923AC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84095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0BC5A3-64A4-4B6B-B8D9-FB58FCFA448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8157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FB14-7F6C-4C46-A25D-F4F0FCC78D2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58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353A2B4-2E96-4EEB-B33B-079A7C791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«ö¤@¤U¥H½s¿è¥À¤ù¼ÐÃD¼Ë¦¡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E8929C1-C5E7-49AD-8681-7EF7A92B8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«ö¤@¤U¥H½s¿è¥À¤ù¤å¦r¼Ë¦¡</a:t>
            </a:r>
          </a:p>
          <a:p>
            <a:pPr lvl="1"/>
            <a:r>
              <a:rPr lang="en-US" altLang="en-US"/>
              <a:t>²Ä¤G¶¥¼h</a:t>
            </a:r>
          </a:p>
          <a:p>
            <a:pPr lvl="2"/>
            <a:r>
              <a:rPr lang="en-US" altLang="en-US"/>
              <a:t>²Ä¤T¶¥¼h</a:t>
            </a:r>
          </a:p>
          <a:p>
            <a:pPr lvl="3"/>
            <a:r>
              <a:rPr lang="en-US" altLang="en-US"/>
              <a:t>²Ä¥|¶¥¼h</a:t>
            </a:r>
          </a:p>
          <a:p>
            <a:pPr lvl="4"/>
            <a:r>
              <a:rPr lang="en-US" altLang="en-US"/>
              <a:t>²Ä¤­¶¥¼h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CD73B8-B7DE-4736-987B-B1F959F95A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27EF339-D72B-4534-A7CE-FB21CDD5A7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57FEB2-A975-4627-896D-82FD6B8487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/>
            </a:lvl1pPr>
          </a:lstStyle>
          <a:p>
            <a:fld id="{E90386F0-1A4B-4800-AFC4-C868EF1AC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88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defTabSz="762000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defTabSz="762000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762000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762000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762000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C9C7765B-8999-4858-B86E-A3C8978D35A2}"/>
              </a:ext>
            </a:extLst>
          </p:cNvPr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B94BBD4-5AE7-439B-B5DA-621A3568E6E8}"/>
              </a:ext>
            </a:extLst>
          </p:cNvPr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9309A7-3BC6-4C66-9865-358C3AEA4E13}"/>
              </a:ext>
            </a:extLst>
          </p:cNvPr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18275B5-5E67-4D6A-B298-6AC9E6B73FAE}"/>
              </a:ext>
            </a:extLst>
          </p:cNvPr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3BC51A-A97B-4251-B499-7E7C600198BB}"/>
              </a:ext>
            </a:extLst>
          </p:cNvPr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5FBAB3-3F6D-4EF2-87C6-A32B2DD52332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82" name="Title Placeholder 1">
            <a:extLst>
              <a:ext uri="{FF2B5EF4-FFF2-40B4-BE49-F238E27FC236}">
                <a16:creationId xmlns:a16="http://schemas.microsoft.com/office/drawing/2014/main" id="{05FF15AB-2278-4624-BFFE-16766C09A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6883" name="Text Placeholder 2">
            <a:extLst>
              <a:ext uri="{FF2B5EF4-FFF2-40B4-BE49-F238E27FC236}">
                <a16:creationId xmlns:a16="http://schemas.microsoft.com/office/drawing/2014/main" id="{252718D7-3CCC-4535-8AFF-CA0E75746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9BA6C-6617-45FF-9AA7-AC6E2D4A9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E832C-41F2-4B0A-8245-5CBB54E67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C47E4-2147-4AE5-9878-9458E2BC0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CB55BA-CB08-4597-9A40-FA76A42165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2633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新細明體" panose="02020500000000000000" pitchFamily="18" charset="-12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  <a:ea typeface="新細明體" panose="02020500000000000000" pitchFamily="18" charset="-12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  <a:ea typeface="新細明體" panose="02020500000000000000" pitchFamily="18" charset="-12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  <a:ea typeface="新細明體" panose="02020500000000000000" pitchFamily="18" charset="-12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  <a:ea typeface="新細明體" panose="02020500000000000000" pitchFamily="18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新細明體" panose="02020500000000000000" pitchFamily="18" charset="-120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新細明體" panose="02020500000000000000" pitchFamily="18" charset="-120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新細明體" panose="02020500000000000000" pitchFamily="18" charset="-120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新細明體" panose="02020500000000000000" pitchFamily="18" charset="-120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新細明體" panose="02020500000000000000" pitchFamily="18" charset="-120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>
            <a:extLst>
              <a:ext uri="{FF2B5EF4-FFF2-40B4-BE49-F238E27FC236}">
                <a16:creationId xmlns:a16="http://schemas.microsoft.com/office/drawing/2014/main" id="{14465914-6EE6-4C4F-8F2C-519A56A0A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1747" name="Text Placeholder 2">
            <a:extLst>
              <a:ext uri="{FF2B5EF4-FFF2-40B4-BE49-F238E27FC236}">
                <a16:creationId xmlns:a16="http://schemas.microsoft.com/office/drawing/2014/main" id="{07F3BA01-0BDA-4107-B356-44B7EDB90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9CC7F-4F11-450C-A4EC-241C48C80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EF18C-A0B9-4B8C-AC1F-C90D1CAC4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67222-7556-4DBD-9C24-D527965ED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FCF0EE-5CCC-4BAB-9B8A-1CE2B9B3BF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859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新細明體" panose="02020500000000000000" pitchFamily="18" charset="-12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BF5CB7C-9FDD-4E61-A14F-973D384CF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2E64AE21-8452-4595-86B0-C7A7828AD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3AF2A-DFDD-4FF5-A354-98A80E229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35500-0CB6-496B-B4A4-976CF7336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D005B-7A00-44FC-BC8F-CF951332B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58266C-E49B-4490-8D27-643ADBE7A6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747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PMingLiU" panose="02020500000000000000" pitchFamily="18" charset="-120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D7A543D-1887-4896-BFCD-59632F6D0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«ö¤@¤U¥H½s¿è¥À¤ù¼ÐÃD¼Ë¦¡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7B69546-C80C-4CFE-A300-BD57BFD37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«ö¤@¤U¥H½s¿è¥À¤ù¤å¦r¼Ë¦¡</a:t>
            </a:r>
          </a:p>
          <a:p>
            <a:pPr lvl="1"/>
            <a:r>
              <a:rPr lang="en-US" altLang="en-US"/>
              <a:t>²Ä¤G¶¥¼h</a:t>
            </a:r>
          </a:p>
          <a:p>
            <a:pPr lvl="2"/>
            <a:r>
              <a:rPr lang="en-US" altLang="en-US"/>
              <a:t>²Ä¤T¶¥¼h</a:t>
            </a:r>
          </a:p>
          <a:p>
            <a:pPr lvl="3"/>
            <a:r>
              <a:rPr lang="en-US" altLang="en-US"/>
              <a:t>²Ä¥|¶¥¼h</a:t>
            </a:r>
          </a:p>
          <a:p>
            <a:pPr lvl="4"/>
            <a:r>
              <a:rPr lang="en-US" altLang="en-US"/>
              <a:t>²Ä¤­¶¥¼h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694990-CED1-4BA3-B6E0-9D1C6217BD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139BBA-EE6D-4984-99F9-5CE99E32BF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E54C6C6-F030-48AB-B91F-1236984499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/>
            </a:lvl1pPr>
          </a:lstStyle>
          <a:p>
            <a:pPr>
              <a:defRPr/>
            </a:pPr>
            <a:fld id="{1319F255-DF4E-41BD-88A5-F3E34D3AE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12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38107B-9FF1-47CD-B334-F5D6D593E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3A2716-C2B4-4A8A-8910-E2D8895EB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99689B-7983-49E4-B3D3-93C9293473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BAD89D-76DF-4806-8398-319FF7C65A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C197DE-4639-4505-9C0C-40529A3F17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29285F-B255-49C7-8609-B612A079D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744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81670B8-690D-4222-8253-2F854AA46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964BE07-9464-40E5-96E8-6FD18052A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8548" name="Rectangle 4">
            <a:extLst>
              <a:ext uri="{FF2B5EF4-FFF2-40B4-BE49-F238E27FC236}">
                <a16:creationId xmlns:a16="http://schemas.microsoft.com/office/drawing/2014/main" id="{75FCB92B-24DC-4410-B217-490CD3F7C4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56A98956-3F45-4B4D-979C-786BC7F3A8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A71C81-1279-4714-A566-A48A24C8F0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96A802E0-0F03-4718-ACAB-7AF281ACA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B492A851-249B-40B4-B33D-B4B40B4EC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0" name="Group 8">
            <a:extLst>
              <a:ext uri="{FF2B5EF4-FFF2-40B4-BE49-F238E27FC236}">
                <a16:creationId xmlns:a16="http://schemas.microsoft.com/office/drawing/2014/main" id="{AC6C79BF-5CBA-47EA-8789-8FB72D2A83A7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5130" name="Rectangle 9">
              <a:extLst>
                <a:ext uri="{FF2B5EF4-FFF2-40B4-BE49-F238E27FC236}">
                  <a16:creationId xmlns:a16="http://schemas.microsoft.com/office/drawing/2014/main" id="{B656F118-C100-4516-BFDF-CB322ECF7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31" name="Rectangle 10">
              <a:extLst>
                <a:ext uri="{FF2B5EF4-FFF2-40B4-BE49-F238E27FC236}">
                  <a16:creationId xmlns:a16="http://schemas.microsoft.com/office/drawing/2014/main" id="{C59D078C-3180-4C84-A76A-F6F5CB6A7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32" name="Rectangle 11">
              <a:extLst>
                <a:ext uri="{FF2B5EF4-FFF2-40B4-BE49-F238E27FC236}">
                  <a16:creationId xmlns:a16="http://schemas.microsoft.com/office/drawing/2014/main" id="{6E9BFC6A-8DF4-495F-BDDA-7D8F33FDF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33" name="Rectangle 12">
              <a:extLst>
                <a:ext uri="{FF2B5EF4-FFF2-40B4-BE49-F238E27FC236}">
                  <a16:creationId xmlns:a16="http://schemas.microsoft.com/office/drawing/2014/main" id="{F5C3B4F0-5CD8-46CE-AE61-F5186576E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34" name="Rectangle 13">
              <a:extLst>
                <a:ext uri="{FF2B5EF4-FFF2-40B4-BE49-F238E27FC236}">
                  <a16:creationId xmlns:a16="http://schemas.microsoft.com/office/drawing/2014/main" id="{21D34C1F-F8A6-4585-B40F-609FFF076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35" name="Rectangle 14">
              <a:extLst>
                <a:ext uri="{FF2B5EF4-FFF2-40B4-BE49-F238E27FC236}">
                  <a16:creationId xmlns:a16="http://schemas.microsoft.com/office/drawing/2014/main" id="{2E9F5FC3-EE86-4358-922C-43FA6336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36" name="Rectangle 15">
              <a:extLst>
                <a:ext uri="{FF2B5EF4-FFF2-40B4-BE49-F238E27FC236}">
                  <a16:creationId xmlns:a16="http://schemas.microsoft.com/office/drawing/2014/main" id="{F76E9809-50C1-4F91-8729-0639F9FE9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37" name="Rectangle 16">
              <a:extLst>
                <a:ext uri="{FF2B5EF4-FFF2-40B4-BE49-F238E27FC236}">
                  <a16:creationId xmlns:a16="http://schemas.microsoft.com/office/drawing/2014/main" id="{54DADF51-7114-4644-8EA2-8DB3A9D83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38" name="Rectangle 17">
              <a:extLst>
                <a:ext uri="{FF2B5EF4-FFF2-40B4-BE49-F238E27FC236}">
                  <a16:creationId xmlns:a16="http://schemas.microsoft.com/office/drawing/2014/main" id="{01018D37-32D2-4528-80E2-BDC9A402B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39" name="Rectangle 18">
              <a:extLst>
                <a:ext uri="{FF2B5EF4-FFF2-40B4-BE49-F238E27FC236}">
                  <a16:creationId xmlns:a16="http://schemas.microsoft.com/office/drawing/2014/main" id="{0AA4EC31-3CAB-4765-9B10-D33E0940F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40" name="Rectangle 19">
              <a:extLst>
                <a:ext uri="{FF2B5EF4-FFF2-40B4-BE49-F238E27FC236}">
                  <a16:creationId xmlns:a16="http://schemas.microsoft.com/office/drawing/2014/main" id="{ADEFDA61-9CF6-4D18-BC02-25E741C15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41" name="Rectangle 20">
              <a:extLst>
                <a:ext uri="{FF2B5EF4-FFF2-40B4-BE49-F238E27FC236}">
                  <a16:creationId xmlns:a16="http://schemas.microsoft.com/office/drawing/2014/main" id="{768F5CBF-3A82-4987-BEB0-665A90A2F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42" name="Rectangle 21">
              <a:extLst>
                <a:ext uri="{FF2B5EF4-FFF2-40B4-BE49-F238E27FC236}">
                  <a16:creationId xmlns:a16="http://schemas.microsoft.com/office/drawing/2014/main" id="{69D46562-10E9-45B6-AC82-108E0869E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8566" name="Rectangle 22">
            <a:extLst>
              <a:ext uri="{FF2B5EF4-FFF2-40B4-BE49-F238E27FC236}">
                <a16:creationId xmlns:a16="http://schemas.microsoft.com/office/drawing/2014/main" id="{1B391295-6D9D-4DD9-B040-E1FE172505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82719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o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kumimoji="1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p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o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8EB3C-D80A-40D0-B131-B315DCCB3F8D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4AA498A4-EF6C-4D6F-A7B0-7F84FF691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5B683-6E8F-413F-AD68-B2DDB0F8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2D327-1BF5-493E-A715-8926A420F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E8702-90E4-434C-A0CD-EB1556F6D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87695E-8510-48D4-8BEE-7A42774D69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486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Microsoft JhengHei" panose="020B0604030504040204" pitchFamily="34" charset="-12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Microsoft JhengHei" panose="020B0604030504040204" pitchFamily="34" charset="-12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Microsoft JhengHei" panose="020B0604030504040204" pitchFamily="34" charset="-12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Microsoft JhengHei" panose="020B0604030504040204" pitchFamily="34" charset="-12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Microsoft JhengHei" panose="020B0604030504040204" pitchFamily="34" charset="-12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Microsoft JhengHei" panose="020B0604030504040204" pitchFamily="34" charset="-12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Microsoft JhengHei" panose="020B0604030504040204" pitchFamily="34" charset="-12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Microsoft JhengHei" panose="020B0604030504040204" pitchFamily="34" charset="-12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Microsoft JhengHei" panose="020B0604030504040204" pitchFamily="34" charset="-12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Microsoft JhengHei" panose="020B0604030504040204" pitchFamily="34" charset="-120"/>
          <a:cs typeface="+mn-cs"/>
        </a:defRPr>
      </a:lvl1pPr>
      <a:lvl2pPr marL="4572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Microsoft JhengHei" panose="020B0604030504040204" pitchFamily="34" charset="-120"/>
          <a:cs typeface="+mn-cs"/>
        </a:defRPr>
      </a:lvl2pPr>
      <a:lvl3pPr marL="6858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Microsoft JhengHei" panose="020B0604030504040204" pitchFamily="34" charset="-120"/>
          <a:cs typeface="+mn-cs"/>
        </a:defRPr>
      </a:lvl3pPr>
      <a:lvl4pPr marL="9144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Microsoft JhengHei" panose="020B0604030504040204" pitchFamily="34" charset="-120"/>
          <a:cs typeface="+mn-cs"/>
        </a:defRPr>
      </a:lvl4pPr>
      <a:lvl5pPr marL="11430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Microsoft JhengHei" panose="020B0604030504040204" pitchFamily="34" charset="-120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E78204E-DD43-4C81-B0E8-34E63D70B4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376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3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outdoor, sky, water&#10;&#10;Description automatically generated">
            <a:extLst>
              <a:ext uri="{FF2B5EF4-FFF2-40B4-BE49-F238E27FC236}">
                <a16:creationId xmlns:a16="http://schemas.microsoft.com/office/drawing/2014/main" id="{2E83F237-68E7-42B5-81F9-5CFFA1BF9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79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5C67DBD-52A9-4996-B821-3EA8D3E50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124744"/>
            <a:ext cx="734481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圓夢、尋夢、再織夢</a:t>
            </a:r>
            <a:endParaRPr kumimoji="1" lang="en-US" altLang="zh-TW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粗標準楷體" pitchFamily="34" charset="-12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en-US" altLang="zh-TW" sz="4800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(</a:t>
            </a:r>
            <a:r>
              <a:rPr kumimoji="1" lang="zh-TW" altLang="en-US" sz="4800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詩篇一二六篇</a:t>
            </a:r>
            <a:r>
              <a:rPr kumimoji="1" lang="en-US" altLang="zh-TW" sz="4800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)</a:t>
            </a:r>
            <a:endParaRPr kumimoji="1" lang="en-US" altLang="zh-TW" sz="5400" b="1" dirty="0">
              <a:solidFill>
                <a:srgbClr val="FFE48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粗標準楷體" pitchFamily="34" charset="-12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endParaRPr kumimoji="1" lang="en-US" altLang="zh-TW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粗標準楷體" pitchFamily="34" charset="-120"/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kumimoji="1"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    聖言講道研經學院院長</a:t>
            </a:r>
            <a:endParaRPr kumimoji="1" lang="en-US" altLang="zh-TW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粗標準楷體" pitchFamily="34" charset="-120"/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kumimoji="1" lang="en-US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	    </a:t>
            </a:r>
            <a:r>
              <a:rPr kumimoji="1"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賴若瀚牧師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FC66FC8-9E88-4B93-A411-F1AB58E04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488" y="5888305"/>
            <a:ext cx="3015952" cy="27699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endParaRPr kumimoji="1" lang="zh-TW" alt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粗標準楷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43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062BC4-29BB-4535-A42B-4C42336E88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4E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2E991B5-C8C6-4066-B586-ECD13604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50007"/>
            <a:ext cx="8497192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4800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圓夢、尋夢、再織夢</a:t>
            </a:r>
            <a:endParaRPr kumimoji="1" lang="en-US" altLang="zh-TW" sz="4800" b="1" dirty="0">
              <a:solidFill>
                <a:srgbClr val="FFE48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粗標準楷體" pitchFamily="34" charset="-120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一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.	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第一幕景 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– 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圓夢 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(1-3)</a:t>
            </a:r>
            <a:endParaRPr kumimoji="1" lang="zh-TW" alt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標準楷體" pitchFamily="49" charset="-120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dirty="0"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	</a:t>
            </a:r>
            <a:r>
              <a:rPr kumimoji="1" lang="en-US" altLang="zh-TW" sz="4400" b="1" dirty="0"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A.	</a:t>
            </a:r>
            <a:r>
              <a:rPr kumimoji="1" lang="zh-TW" altLang="en-US" sz="4400" b="1" dirty="0"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像做夢的人 </a:t>
            </a:r>
            <a:r>
              <a:rPr kumimoji="1" lang="en-US" altLang="zh-TW" sz="4400" b="1" dirty="0"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(1)</a:t>
            </a:r>
            <a:endParaRPr kumimoji="1" lang="zh-TW" altLang="en-US" sz="4400" b="1" dirty="0">
              <a:solidFill>
                <a:srgbClr val="0D97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標準楷體" pitchFamily="49" charset="-120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dirty="0"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	</a:t>
            </a:r>
            <a:r>
              <a:rPr kumimoji="1" lang="en-US" altLang="zh-TW" sz="4400" b="1" dirty="0"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B.	</a:t>
            </a:r>
            <a:r>
              <a:rPr kumimoji="1" lang="zh-TW" altLang="en-US" sz="4400" b="1" dirty="0"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外邦的見證 </a:t>
            </a:r>
            <a:r>
              <a:rPr kumimoji="1" lang="en-US" altLang="zh-TW" sz="4400" b="1" dirty="0"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(2)</a:t>
            </a:r>
            <a:endParaRPr kumimoji="1" lang="zh-TW" altLang="en-US" sz="4400" b="1" dirty="0">
              <a:solidFill>
                <a:srgbClr val="0D97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標準楷體" pitchFamily="49" charset="-120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	</a:t>
            </a:r>
            <a:r>
              <a:rPr kumimoji="1" lang="en-US" altLang="zh-TW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C.	</a:t>
            </a:r>
            <a:r>
              <a:rPr kumimoji="1" lang="zh-TW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訝異的情懷 </a:t>
            </a:r>
            <a:r>
              <a:rPr kumimoji="1" lang="en-US" altLang="zh-TW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(3)</a:t>
            </a:r>
            <a:endParaRPr kumimoji="1" lang="zh-TW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標準楷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1127123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>
            <a:extLst>
              <a:ext uri="{FF2B5EF4-FFF2-40B4-BE49-F238E27FC236}">
                <a16:creationId xmlns:a16="http://schemas.microsoft.com/office/drawing/2014/main" id="{FDE3F025-C0E0-4F94-86C9-F0BB30BB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ext Box 4">
            <a:extLst>
              <a:ext uri="{FF2B5EF4-FFF2-40B4-BE49-F238E27FC236}">
                <a16:creationId xmlns:a16="http://schemas.microsoft.com/office/drawing/2014/main" id="{4DAD91EF-B968-4348-B700-D4D60E809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290890"/>
            <a:ext cx="475252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FFE697"/>
                </a:solidFill>
                <a:effectLst/>
                <a:uLnTx/>
                <a:uFillTx/>
                <a:latin typeface="Arial Narrow" panose="020B0606020202030204" pitchFamily="34" charset="0"/>
                <a:ea typeface="KaiTi" panose="02010609060101010101" pitchFamily="49" charset="-122"/>
              </a:rPr>
              <a:t>Q &amp; A  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E697"/>
                </a:solidFill>
                <a:effectLst/>
                <a:uLnTx/>
                <a:uFillTx/>
                <a:latin typeface="Arial Narrow" panose="020B0606020202030204" pitchFamily="34" charset="0"/>
                <a:ea typeface="KaiTi" panose="02010609060101010101" pitchFamily="49" charset="-122"/>
              </a:rPr>
              <a:t>問 與 答</a:t>
            </a:r>
            <a:endParaRPr kumimoji="0" lang="zh-TW" altLang="en-US" sz="200" b="1" i="0" u="none" strike="noStrike" kern="1200" cap="none" spc="0" normalizeH="0" baseline="0" noProof="0" dirty="0">
              <a:ln>
                <a:noFill/>
              </a:ln>
              <a:solidFill>
                <a:srgbClr val="FFE697"/>
              </a:solidFill>
              <a:effectLst/>
              <a:uLnTx/>
              <a:uFillTx/>
              <a:latin typeface="Arial Narrow" panose="020B0606020202030204" pitchFamily="34" charset="0"/>
              <a:ea typeface="KaiTi" panose="02010609060101010101" pitchFamily="49" charset="-122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FFDA364-34DE-47F5-96B1-D44C930B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776"/>
            <a:ext cx="8280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從第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1-3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節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, 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你可以看見詩人有那些感情上的表達？</a:t>
            </a:r>
            <a:endParaRPr kumimoji="1" lang="en-US" altLang="zh-TW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標準楷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042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4">
            <a:extLst>
              <a:ext uri="{FF2B5EF4-FFF2-40B4-BE49-F238E27FC236}">
                <a16:creationId xmlns:a16="http://schemas.microsoft.com/office/drawing/2014/main" id="{8E2007F8-CCA9-47BC-A635-EBC7DE03E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7000"/>
            <a:ext cx="7620000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just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8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全真楷書"/>
                <a:cs typeface="全真楷書"/>
              </a:rPr>
              <a:t>			</a:t>
            </a:r>
          </a:p>
          <a:p>
            <a:pPr marL="0" marR="0" lvl="0" indent="0" algn="just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8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全真楷書"/>
              <a:cs typeface="全真楷書"/>
            </a:endParaRPr>
          </a:p>
          <a:p>
            <a:pPr marL="0" marR="0" lvl="0" indent="0" algn="just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8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全真楷書"/>
              <a:cs typeface="全真楷書"/>
            </a:endParaRPr>
          </a:p>
          <a:p>
            <a:pPr marL="0" marR="0" lvl="0" indent="0" algn="just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8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全真楷書"/>
              <a:cs typeface="全真楷書"/>
            </a:endParaRPr>
          </a:p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全真楷書"/>
              <a:cs typeface="全真楷書"/>
            </a:endParaRP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58905638-ACDA-4613-804D-38DFA9E08003}"/>
              </a:ext>
            </a:extLst>
          </p:cNvPr>
          <p:cNvSpPr/>
          <p:nvPr/>
        </p:nvSpPr>
        <p:spPr bwMode="auto">
          <a:xfrm>
            <a:off x="3419872" y="980728"/>
            <a:ext cx="1764778" cy="4524998"/>
          </a:xfrm>
          <a:prstGeom prst="mathMultiply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D3D55E18-35B8-4885-BD48-458B367B8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100" y="1268760"/>
            <a:ext cx="825500" cy="839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全真中仿宋"/>
                <a:cs typeface="全真中仿宋"/>
              </a:rPr>
              <a:t>A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全真中仿宋"/>
              <a:cs typeface="全真中仿宋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715A509-43DE-41BB-A66C-D90E5ACF8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61" y="2126836"/>
            <a:ext cx="2769487" cy="193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zh-TW" altLang="en-US" sz="4000" b="1" dirty="0">
                <a:solidFill>
                  <a:srgbClr val="C00000"/>
                </a:solidFill>
                <a:latin typeface="Arial Narrow" panose="020B0606020202030204" pitchFamily="34" charset="0"/>
                <a:ea typeface="全真中仿宋" charset="-120"/>
              </a:rPr>
              <a:t>耶和華使回歸</a:t>
            </a:r>
            <a:r>
              <a:rPr lang="en-US" altLang="zh-TW" sz="4000" b="1" dirty="0">
                <a:solidFill>
                  <a:srgbClr val="C00000"/>
                </a:solidFill>
                <a:latin typeface="Arial Narrow" panose="020B0606020202030204" pitchFamily="34" charset="0"/>
                <a:ea typeface="全真中仿宋" charset="-120"/>
              </a:rPr>
              <a:t>, </a:t>
            </a:r>
            <a:r>
              <a:rPr lang="zh-TW" altLang="en-US" sz="4000" b="1" dirty="0">
                <a:solidFill>
                  <a:srgbClr val="C00000"/>
                </a:solidFill>
                <a:latin typeface="Arial Narrow" panose="020B0606020202030204" pitchFamily="34" charset="0"/>
                <a:ea typeface="全真中仿宋" charset="-120"/>
              </a:rPr>
              <a:t>像作夢的人 </a:t>
            </a:r>
            <a:r>
              <a:rPr lang="en-US" altLang="zh-TW" sz="4000" b="1" dirty="0">
                <a:solidFill>
                  <a:srgbClr val="C00000"/>
                </a:solidFill>
                <a:latin typeface="Arial Narrow" panose="020B0606020202030204" pitchFamily="34" charset="0"/>
                <a:ea typeface="全真中仿宋" charset="-120"/>
              </a:rPr>
              <a:t>(1)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Arial Narrow" panose="020B0606020202030204" pitchFamily="34" charset="0"/>
              <a:ea typeface="全真中仿宋" charset="-120"/>
            </a:endParaRPr>
          </a:p>
        </p:txBody>
      </p:sp>
      <p:sp>
        <p:nvSpPr>
          <p:cNvPr id="155654" name="Rectangle 3">
            <a:extLst>
              <a:ext uri="{FF2B5EF4-FFF2-40B4-BE49-F238E27FC236}">
                <a16:creationId xmlns:a16="http://schemas.microsoft.com/office/drawing/2014/main" id="{0F756036-410B-46EE-9C89-2D61002F6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0156" y="4080247"/>
            <a:ext cx="963613" cy="9239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全真中仿宋"/>
                <a:cs typeface="全真中仿宋"/>
              </a:rPr>
              <a:t>A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全真中仿宋"/>
                <a:cs typeface="全真中仿宋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全真中仿宋"/>
              <a:cs typeface="全真中仿宋"/>
            </a:endParaRPr>
          </a:p>
        </p:txBody>
      </p:sp>
      <p:sp>
        <p:nvSpPr>
          <p:cNvPr id="155655" name="Rectangle 3">
            <a:extLst>
              <a:ext uri="{FF2B5EF4-FFF2-40B4-BE49-F238E27FC236}">
                <a16:creationId xmlns:a16="http://schemas.microsoft.com/office/drawing/2014/main" id="{537593EA-CA5A-49F4-94CF-4A13455B7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001" y="1268760"/>
            <a:ext cx="963612" cy="9239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全真中仿宋"/>
                <a:cs typeface="全真中仿宋"/>
              </a:rPr>
              <a:t>B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全真中仿宋"/>
              <a:cs typeface="全真中仿宋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2FAB730-5CB2-496B-B554-EDC0CD58C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7" y="2216416"/>
            <a:ext cx="2986774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zh-TW" altLang="en-US" sz="4000" b="1" dirty="0">
                <a:solidFill>
                  <a:srgbClr val="002060"/>
                </a:solidFill>
                <a:latin typeface="Arial Narrow" panose="020B0606020202030204" pitchFamily="34" charset="0"/>
                <a:ea typeface="全真中仿宋" charset="-120"/>
              </a:rPr>
              <a:t>那時</a:t>
            </a:r>
            <a:r>
              <a:rPr lang="en-US" altLang="zh-TW" sz="4000" b="1" dirty="0">
                <a:solidFill>
                  <a:srgbClr val="002060"/>
                </a:solidFill>
                <a:latin typeface="Arial Narrow" panose="020B0606020202030204" pitchFamily="34" charset="0"/>
                <a:ea typeface="全真中仿宋" charset="-120"/>
              </a:rPr>
              <a:t>…</a:t>
            </a:r>
            <a:r>
              <a:rPr lang="zh-TW" altLang="en-US" sz="4000" b="1" dirty="0">
                <a:solidFill>
                  <a:srgbClr val="002060"/>
                </a:solidFill>
                <a:latin typeface="Arial Narrow" panose="020B0606020202030204" pitchFamily="34" charset="0"/>
                <a:ea typeface="全真中仿宋" charset="-120"/>
              </a:rPr>
              <a:t> </a:t>
            </a:r>
            <a:r>
              <a:rPr lang="en-US" altLang="zh-TW" sz="4000" b="1" dirty="0">
                <a:solidFill>
                  <a:srgbClr val="002060"/>
                </a:solidFill>
                <a:latin typeface="Arial Narrow" panose="020B0606020202030204" pitchFamily="34" charset="0"/>
                <a:ea typeface="全真中仿宋" charset="-120"/>
              </a:rPr>
              <a:t>(2a)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全真中仿宋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68B9335-9FAB-41A7-B8B0-47A93889F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954" y="5057247"/>
            <a:ext cx="3366534" cy="132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zh-TW" altLang="en-US" sz="4000" b="1" dirty="0">
                <a:solidFill>
                  <a:srgbClr val="C00000"/>
                </a:solidFill>
                <a:latin typeface="Arial Narrow" panose="020B0606020202030204" pitchFamily="34" charset="0"/>
                <a:ea typeface="全真中仿宋" charset="-120"/>
              </a:rPr>
              <a:t>耶和華行大事</a:t>
            </a:r>
            <a:r>
              <a:rPr lang="en-US" altLang="zh-TW" sz="4000" b="1" dirty="0">
                <a:solidFill>
                  <a:srgbClr val="C00000"/>
                </a:solidFill>
                <a:latin typeface="Arial Narrow" panose="020B0606020202030204" pitchFamily="34" charset="0"/>
                <a:ea typeface="全真中仿宋" charset="-120"/>
              </a:rPr>
              <a:t>, </a:t>
            </a:r>
            <a:r>
              <a:rPr lang="zh-TW" altLang="en-US" sz="4000" b="1" dirty="0">
                <a:solidFill>
                  <a:srgbClr val="C00000"/>
                </a:solidFill>
                <a:latin typeface="Arial Narrow" panose="020B0606020202030204" pitchFamily="34" charset="0"/>
                <a:ea typeface="全真中仿宋" charset="-120"/>
              </a:rPr>
              <a:t>我們就歡喜 </a:t>
            </a:r>
            <a:r>
              <a:rPr lang="en-US" altLang="zh-TW" sz="4000" b="1" dirty="0">
                <a:solidFill>
                  <a:srgbClr val="C00000"/>
                </a:solidFill>
                <a:latin typeface="Arial Narrow" panose="020B0606020202030204" pitchFamily="34" charset="0"/>
                <a:ea typeface="全真中仿宋" charset="-120"/>
              </a:rPr>
              <a:t>(3)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全真中仿宋" charset="-12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D54C548-442F-48C9-97FA-5266C2F8E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57" y="5096736"/>
            <a:ext cx="2937063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zh-TW" altLang="en-US" sz="4000" b="1" dirty="0">
                <a:solidFill>
                  <a:srgbClr val="002060"/>
                </a:solidFill>
                <a:latin typeface="Arial Narrow" panose="020B0606020202030204" pitchFamily="34" charset="0"/>
                <a:ea typeface="全真中仿宋" charset="-120"/>
              </a:rPr>
              <a:t>那時</a:t>
            </a:r>
            <a:r>
              <a:rPr lang="en-US" altLang="zh-TW" sz="4000" b="1" dirty="0">
                <a:solidFill>
                  <a:srgbClr val="002060"/>
                </a:solidFill>
                <a:latin typeface="Arial Narrow" panose="020B0606020202030204" pitchFamily="34" charset="0"/>
                <a:ea typeface="全真中仿宋" charset="-120"/>
              </a:rPr>
              <a:t>…</a:t>
            </a:r>
            <a:r>
              <a:rPr lang="zh-TW" altLang="en-US" sz="4000" b="1" dirty="0">
                <a:solidFill>
                  <a:srgbClr val="002060"/>
                </a:solidFill>
                <a:latin typeface="Arial Narrow" panose="020B0606020202030204" pitchFamily="34" charset="0"/>
                <a:ea typeface="全真中仿宋" charset="-120"/>
              </a:rPr>
              <a:t> </a:t>
            </a:r>
            <a:r>
              <a:rPr lang="en-US" altLang="zh-TW" sz="4000" b="1" dirty="0">
                <a:solidFill>
                  <a:srgbClr val="002060"/>
                </a:solidFill>
                <a:latin typeface="Arial Narrow" panose="020B0606020202030204" pitchFamily="34" charset="0"/>
                <a:ea typeface="全真中仿宋" charset="-120"/>
              </a:rPr>
              <a:t>(2a)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全真中仿宋" charset="-120"/>
            </a:endParaRPr>
          </a:p>
        </p:txBody>
      </p:sp>
      <p:sp>
        <p:nvSpPr>
          <p:cNvPr id="155659" name="Rectangle 3">
            <a:extLst>
              <a:ext uri="{FF2B5EF4-FFF2-40B4-BE49-F238E27FC236}">
                <a16:creationId xmlns:a16="http://schemas.microsoft.com/office/drawing/2014/main" id="{B155DEF6-B7EB-4413-ABAB-6751DE91F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531" y="4077072"/>
            <a:ext cx="962025" cy="9239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全真中仿宋"/>
                <a:cs typeface="全真中仿宋"/>
              </a:rPr>
              <a:t>B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全真中仿宋"/>
                <a:cs typeface="全真中仿宋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全真中仿宋"/>
              <a:cs typeface="全真中仿宋"/>
            </a:endParaRPr>
          </a:p>
        </p:txBody>
      </p:sp>
      <p:sp>
        <p:nvSpPr>
          <p:cNvPr id="155660" name="Rectangle 3">
            <a:extLst>
              <a:ext uri="{FF2B5EF4-FFF2-40B4-BE49-F238E27FC236}">
                <a16:creationId xmlns:a16="http://schemas.microsoft.com/office/drawing/2014/main" id="{CE9F231B-119C-4420-999C-5D70C6F0D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282652"/>
            <a:ext cx="4896445" cy="770084"/>
          </a:xfrm>
          <a:prstGeom prst="rect">
            <a:avLst/>
          </a:prstGeom>
          <a:solidFill>
            <a:srgbClr val="FFF8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16165D"/>
                </a:solidFill>
                <a:effectLst/>
                <a:uLnTx/>
                <a:uFillTx/>
                <a:latin typeface="Arial Narrow" panose="020B0606020202030204" pitchFamily="34" charset="0"/>
                <a:ea typeface="全真中仿宋"/>
                <a:cs typeface="全真中仿宋"/>
              </a:rPr>
              <a:t>1-3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6165D"/>
                </a:solidFill>
                <a:effectLst/>
                <a:uLnTx/>
                <a:uFillTx/>
                <a:latin typeface="Arial Narrow" panose="020B0606020202030204" pitchFamily="34" charset="0"/>
                <a:ea typeface="全真中仿宋"/>
                <a:cs typeface="全真中仿宋"/>
              </a:rPr>
              <a:t>節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6165D"/>
                </a:solidFill>
                <a:effectLst/>
                <a:uLnTx/>
                <a:uFillTx/>
                <a:latin typeface="Arial Narrow" panose="020B0606020202030204" pitchFamily="34" charset="0"/>
                <a:ea typeface="全真中仿宋"/>
                <a:cs typeface="全真中仿宋"/>
              </a:rPr>
              <a:t>交叉文學結構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16165D"/>
              </a:solidFill>
              <a:effectLst/>
              <a:uLnTx/>
              <a:uFillTx/>
              <a:latin typeface="Arial Narrow" panose="020B0606020202030204" pitchFamily="34" charset="0"/>
              <a:ea typeface="全真中仿宋"/>
              <a:cs typeface="全真中仿宋"/>
            </a:endParaRPr>
          </a:p>
        </p:txBody>
      </p:sp>
    </p:spTree>
    <p:extLst>
      <p:ext uri="{BB962C8B-B14F-4D97-AF65-F5344CB8AC3E}">
        <p14:creationId xmlns:p14="http://schemas.microsoft.com/office/powerpoint/2010/main" val="138229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nimBg="1"/>
      <p:bldP spid="6" grpId="0"/>
      <p:bldP spid="155654" grpId="0" animBg="1"/>
      <p:bldP spid="155655" grpId="0" animBg="1"/>
      <p:bldP spid="9" grpId="0"/>
      <p:bldP spid="10" grpId="0"/>
      <p:bldP spid="11" grpId="0"/>
      <p:bldP spid="1556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>
            <a:extLst>
              <a:ext uri="{FF2B5EF4-FFF2-40B4-BE49-F238E27FC236}">
                <a16:creationId xmlns:a16="http://schemas.microsoft.com/office/drawing/2014/main" id="{8F22F0CB-B6F4-499A-9B88-81D5441E7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F4B6BE5F-D71A-4C6A-BA80-487572BF7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760"/>
            <a:ext cx="5256213" cy="216024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E663F378-CB45-4AE7-AA15-4008B1B0C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87755"/>
            <a:ext cx="8497887" cy="499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詩一二六</a:t>
            </a:r>
            <a:r>
              <a:rPr kumimoji="1" lang="en-US" altLang="zh-TW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1-3</a:t>
            </a: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  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另譯</a:t>
            </a:r>
            <a:endParaRPr kumimoji="1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lvl="0">
              <a:spcBef>
                <a:spcPct val="20000"/>
              </a:spcBef>
              <a:spcAft>
                <a:spcPct val="20000"/>
              </a:spcAft>
              <a:buClrTx/>
              <a:buSzTx/>
              <a:buNone/>
            </a:pPr>
            <a:r>
              <a:rPr kumimoji="1" lang="en-US" altLang="zh-TW" sz="40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當耶和華歸回被擄而返的錫安，我們好像作夢的人。</a:t>
            </a:r>
            <a:r>
              <a:rPr kumimoji="1" lang="en-US" altLang="zh-TW" sz="40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 </a:t>
            </a:r>
            <a:r>
              <a:rPr kumimoji="1" lang="zh-TW" altLang="en-US" sz="40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那時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，笑聲充滿我們的口，並且我們的舌是歡樂的。</a:t>
            </a:r>
            <a:r>
              <a:rPr kumimoji="1" lang="zh-TW" altLang="en-US" sz="40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那時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，他們便說在列國之中 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: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「耶和華向他們行了大事。」</a:t>
            </a:r>
            <a:r>
              <a:rPr kumimoji="1" lang="en-US" altLang="zh-TW" sz="40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3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「耶和華向我們行了大事」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我們就歡喜。</a:t>
            </a:r>
            <a:endParaRPr kumimoji="1" lang="zh-TW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665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>
            <a:extLst>
              <a:ext uri="{FF2B5EF4-FFF2-40B4-BE49-F238E27FC236}">
                <a16:creationId xmlns:a16="http://schemas.microsoft.com/office/drawing/2014/main" id="{FDE3F025-C0E0-4F94-86C9-F0BB30BB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ext Box 4">
            <a:extLst>
              <a:ext uri="{FF2B5EF4-FFF2-40B4-BE49-F238E27FC236}">
                <a16:creationId xmlns:a16="http://schemas.microsoft.com/office/drawing/2014/main" id="{4DAD91EF-B968-4348-B700-D4D60E809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290890"/>
            <a:ext cx="475252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FFE697"/>
                </a:solidFill>
                <a:effectLst/>
                <a:uLnTx/>
                <a:uFillTx/>
                <a:latin typeface="Arial Narrow" panose="020B0606020202030204" pitchFamily="34" charset="0"/>
                <a:ea typeface="KaiTi" panose="02010609060101010101" pitchFamily="49" charset="-122"/>
                <a:cs typeface="+mn-cs"/>
              </a:rPr>
              <a:t>Q &amp; A  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E697"/>
                </a:solidFill>
                <a:effectLst/>
                <a:uLnTx/>
                <a:uFillTx/>
                <a:latin typeface="Arial Narrow" panose="020B0606020202030204" pitchFamily="34" charset="0"/>
                <a:ea typeface="KaiTi" panose="02010609060101010101" pitchFamily="49" charset="-122"/>
                <a:cs typeface="+mn-cs"/>
              </a:rPr>
              <a:t>問 與 答</a:t>
            </a:r>
            <a:endParaRPr kumimoji="0" lang="zh-TW" altLang="en-US" sz="200" b="1" i="0" u="none" strike="noStrike" kern="1200" cap="none" spc="0" normalizeH="0" baseline="0" noProof="0" dirty="0">
              <a:ln>
                <a:noFill/>
              </a:ln>
              <a:solidFill>
                <a:srgbClr val="FFE697"/>
              </a:solidFill>
              <a:effectLst/>
              <a:uLnTx/>
              <a:uFillTx/>
              <a:latin typeface="Arial Narrow" panose="020B0606020202030204" pitchFamily="34" charset="0"/>
              <a:ea typeface="KaiTi" panose="02010609060101010101" pitchFamily="49" charset="-122"/>
              <a:cs typeface="+mn-cs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FFDA364-34DE-47F5-96B1-D44C930B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0768"/>
            <a:ext cx="8280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第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1-3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節明顯地可以看見交叉結構的運用。它說明了甚麼？</a:t>
            </a:r>
            <a:endParaRPr kumimoji="1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文鼎標準楷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36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>
            <a:extLst>
              <a:ext uri="{FF2B5EF4-FFF2-40B4-BE49-F238E27FC236}">
                <a16:creationId xmlns:a16="http://schemas.microsoft.com/office/drawing/2014/main" id="{FDE3F025-C0E0-4F94-86C9-F0BB30BB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ext Box 4">
            <a:extLst>
              <a:ext uri="{FF2B5EF4-FFF2-40B4-BE49-F238E27FC236}">
                <a16:creationId xmlns:a16="http://schemas.microsoft.com/office/drawing/2014/main" id="{4DAD91EF-B968-4348-B700-D4D60E809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290890"/>
            <a:ext cx="475252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FFE697"/>
                </a:solidFill>
                <a:effectLst/>
                <a:uLnTx/>
                <a:uFillTx/>
                <a:latin typeface="Arial Narrow" panose="020B0606020202030204" pitchFamily="34" charset="0"/>
                <a:ea typeface="KaiTi" panose="02010609060101010101" pitchFamily="49" charset="-122"/>
              </a:rPr>
              <a:t>Q &amp; A  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E697"/>
                </a:solidFill>
                <a:effectLst/>
                <a:uLnTx/>
                <a:uFillTx/>
                <a:latin typeface="Arial Narrow" panose="020B0606020202030204" pitchFamily="34" charset="0"/>
                <a:ea typeface="KaiTi" panose="02010609060101010101" pitchFamily="49" charset="-122"/>
              </a:rPr>
              <a:t>問 與 答</a:t>
            </a:r>
            <a:endParaRPr kumimoji="0" lang="zh-TW" altLang="en-US" sz="200" b="1" i="0" u="none" strike="noStrike" kern="1200" cap="none" spc="0" normalizeH="0" baseline="0" noProof="0" dirty="0">
              <a:ln>
                <a:noFill/>
              </a:ln>
              <a:solidFill>
                <a:srgbClr val="FFE697"/>
              </a:solidFill>
              <a:effectLst/>
              <a:uLnTx/>
              <a:uFillTx/>
              <a:latin typeface="Arial Narrow" panose="020B0606020202030204" pitchFamily="34" charset="0"/>
              <a:ea typeface="KaiTi" panose="02010609060101010101" pitchFamily="49" charset="-122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FFDA364-34DE-47F5-96B1-D44C930B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0768"/>
            <a:ext cx="8280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你的人生有否經歷神的作為，連外邦人都不能不坦然承認的呢？</a:t>
            </a:r>
            <a:endParaRPr kumimoji="1" lang="en-US" altLang="zh-TW" sz="44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標準楷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584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A6E75-1635-4FE7-957D-2F3F85884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CD1D8413-1E94-4D5B-8F1B-09CEEBDA9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332656"/>
            <a:ext cx="6985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600"/>
              </a:spcAft>
              <a:buFontTx/>
              <a:buNone/>
              <a:defRPr/>
            </a:pPr>
            <a:r>
              <a:rPr kumimoji="1" lang="zh-TW" altLang="en-US" sz="5400" b="1" dirty="0">
                <a:solidFill>
                  <a:srgbClr val="500000"/>
                </a:solidFill>
                <a:latin typeface="AR Heiti Medium B5" panose="020B0609010101010101" pitchFamily="49" charset="-128"/>
                <a:ea typeface="AR Heiti Medium B5" panose="020B0609010101010101" pitchFamily="49" charset="-128"/>
                <a:cs typeface="Arial" panose="020B0604020202020204" pitchFamily="34" charset="0"/>
              </a:rPr>
              <a:t>我 有 一 個 夢</a:t>
            </a:r>
            <a:r>
              <a:rPr kumimoji="1" lang="en-US" altLang="en-US" sz="5400" b="1" dirty="0">
                <a:solidFill>
                  <a:srgbClr val="FFFFFF"/>
                </a:solidFill>
                <a:latin typeface="AR Heiti Medium B5" panose="020B0609010101010101" pitchFamily="49" charset="-128"/>
                <a:ea typeface="AR Heiti Medium B5" panose="020B0609010101010101" pitchFamily="49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7815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C821F7-71C3-4355-B1CC-CEB04372562A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88B5109E-71F2-4A6A-9352-FED7D6F6E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20150" cy="6553200"/>
          </a:xfrm>
          <a:prstGeom prst="rect">
            <a:avLst/>
          </a:prstGeom>
          <a:solidFill>
            <a:srgbClr val="E7F6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887D446D-A5B9-4A5E-B40F-D6E08ABAC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7" y="404664"/>
            <a:ext cx="8352928" cy="609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eaLnBrk="0" hangingPunct="0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kumimoji="1" lang="zh-TW" altLang="en-US" sz="3600" b="1" dirty="0">
                <a:solidFill>
                  <a:srgbClr val="16165D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  「我有一個夢。</a:t>
            </a:r>
            <a:r>
              <a:rPr kumimoji="1" lang="zh-TW" altLang="en-US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我夢見有一天</a:t>
            </a:r>
            <a:r>
              <a:rPr kumimoji="1" lang="en-US" altLang="zh-TW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kumimoji="1" lang="zh-TW" altLang="en-US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這個國家會起來實現它的信條的真正意義 </a:t>
            </a:r>
            <a:r>
              <a:rPr kumimoji="1" lang="en-US" altLang="zh-TW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:『</a:t>
            </a:r>
            <a:r>
              <a:rPr kumimoji="1" lang="zh-TW" altLang="en-US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我們認為這些真理是自明的</a:t>
            </a:r>
            <a:r>
              <a:rPr kumimoji="1" lang="en-US" altLang="zh-TW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kumimoji="1" lang="zh-TW" altLang="en-US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這真理就是</a:t>
            </a:r>
            <a:r>
              <a:rPr kumimoji="1" lang="zh-TW" altLang="en-US" sz="3600" b="1" dirty="0">
                <a:solidFill>
                  <a:srgbClr val="16165D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人人被創造而為平等的</a:t>
            </a:r>
            <a:r>
              <a:rPr kumimoji="1" lang="en-US" altLang="zh-TW" sz="3600" b="1" dirty="0">
                <a:solidFill>
                  <a:srgbClr val="16165D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』</a:t>
            </a:r>
            <a:r>
              <a:rPr kumimoji="1" lang="zh-TW" altLang="en-US" sz="3600" b="1" dirty="0">
                <a:solidFill>
                  <a:srgbClr val="16165D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。</a:t>
            </a:r>
            <a:endParaRPr kumimoji="1" lang="en-US" altLang="zh-TW" sz="3600" b="1" dirty="0">
              <a:solidFill>
                <a:srgbClr val="16165D"/>
              </a:solidFill>
              <a:highlight>
                <a:srgbClr val="FFFF00"/>
              </a:highlight>
              <a:latin typeface="Arial Narrow" panose="020B060602020203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lvl="0" eaLnBrk="0" hangingPunct="0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kumimoji="1" lang="zh-TW" altLang="en-US" sz="3600" b="1" dirty="0">
                <a:solidFill>
                  <a:srgbClr val="16165D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   </a:t>
            </a:r>
            <a:r>
              <a:rPr kumimoji="1" lang="zh-TW" altLang="en-US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我夢想有一天</a:t>
            </a:r>
            <a:r>
              <a:rPr kumimoji="1" lang="en-US" altLang="zh-TW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kumimoji="1" lang="zh-TW" altLang="en-US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在喬治亞的紅山上</a:t>
            </a:r>
            <a:r>
              <a:rPr kumimoji="1" lang="en-US" altLang="zh-TW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</a:t>
            </a:r>
            <a:r>
              <a:rPr kumimoji="1" lang="zh-TW" altLang="en-US" sz="3600" b="1" dirty="0">
                <a:solidFill>
                  <a:srgbClr val="16165D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昔日奴隸的兒子</a:t>
            </a:r>
            <a:r>
              <a:rPr kumimoji="1" lang="en-US" altLang="zh-TW" sz="3600" b="1" dirty="0">
                <a:solidFill>
                  <a:srgbClr val="16165D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kumimoji="1" lang="zh-TW" altLang="en-US" sz="3600" b="1" dirty="0">
                <a:solidFill>
                  <a:srgbClr val="16165D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和昔日主人的兒子</a:t>
            </a:r>
            <a:r>
              <a:rPr kumimoji="1" lang="en-US" altLang="zh-TW" sz="3600" b="1" dirty="0">
                <a:solidFill>
                  <a:srgbClr val="16165D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kumimoji="1" lang="zh-TW" altLang="en-US" sz="3600" b="1" dirty="0">
                <a:solidFill>
                  <a:srgbClr val="16165D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能坐下來分享手足之情。</a:t>
            </a:r>
            <a:endParaRPr kumimoji="1" lang="en-US" altLang="zh-TW" sz="3600" b="1" dirty="0">
              <a:solidFill>
                <a:srgbClr val="16165D"/>
              </a:solidFill>
              <a:highlight>
                <a:srgbClr val="FFFF00"/>
              </a:highlight>
              <a:latin typeface="Arial Narrow" panose="020B060602020203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lvl="0" eaLnBrk="0" hangingPunct="0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kumimoji="1" lang="zh-TW" altLang="en-US" sz="3600" b="1" dirty="0">
                <a:solidFill>
                  <a:srgbClr val="16165D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   </a:t>
            </a:r>
            <a:r>
              <a:rPr kumimoji="1" lang="zh-TW" altLang="en-US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我夢想有一天</a:t>
            </a:r>
            <a:r>
              <a:rPr kumimoji="1" lang="en-US" altLang="zh-TW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kumimoji="1" lang="zh-TW" altLang="en-US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我的四個孩子能</a:t>
            </a:r>
            <a:r>
              <a:rPr kumimoji="1" lang="zh-TW" altLang="en-US" sz="3600" b="1" dirty="0">
                <a:solidFill>
                  <a:srgbClr val="16165D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活在一個不以他們的膚色</a:t>
            </a:r>
            <a:r>
              <a:rPr kumimoji="1" lang="en-US" altLang="zh-TW" sz="3600" b="1" dirty="0">
                <a:solidFill>
                  <a:srgbClr val="16165D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kumimoji="1" lang="zh-TW" altLang="en-US" sz="3600" b="1" dirty="0">
                <a:solidFill>
                  <a:srgbClr val="16165D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而以他們的品德來評價他們的國家裡。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54E65-423F-44E1-B13F-F2E09ACFF720}"/>
              </a:ext>
            </a:extLst>
          </p:cNvPr>
          <p:cNvSpPr>
            <a:spLocks noChangeArrowheads="1"/>
          </p:cNvSpPr>
          <p:nvPr/>
        </p:nvSpPr>
        <p:spPr bwMode="auto">
          <a:xfrm rot="19701935">
            <a:off x="843151" y="2344199"/>
            <a:ext cx="7128077" cy="1962718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zh-TW" sz="30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zh-TW" altLang="en-US" sz="54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這個國家會實現</a:t>
            </a:r>
            <a:endParaRPr lang="en-US" altLang="zh-TW" sz="540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zh-TW" altLang="en-US" sz="54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平等信條的真正意義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</a:rPr>
              <a:t>!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kumimoji="0" lang="en-US" altLang="zh-TW" sz="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27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5">
            <a:extLst>
              <a:ext uri="{FF2B5EF4-FFF2-40B4-BE49-F238E27FC236}">
                <a16:creationId xmlns:a16="http://schemas.microsoft.com/office/drawing/2014/main" id="{459E7CFD-3C2D-48FB-8B07-F59AE8161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0"/>
            <a:ext cx="11088688" cy="760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Box 1">
            <a:extLst>
              <a:ext uri="{FF2B5EF4-FFF2-40B4-BE49-F238E27FC236}">
                <a16:creationId xmlns:a16="http://schemas.microsoft.com/office/drawing/2014/main" id="{91FA5DFB-1D65-48ED-A1EE-60D45DD8D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3644900"/>
            <a:ext cx="6985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1" dirty="0">
                <a:solidFill>
                  <a:srgbClr val="FFD961"/>
                </a:solidFill>
                <a:latin typeface="AR Heiti Medium B5" panose="020B0609010101010101" pitchFamily="49" charset="-128"/>
                <a:ea typeface="AR Heiti Medium B5" panose="020B0609010101010101" pitchFamily="49" charset="-128"/>
                <a:cs typeface="Arial" panose="020B0604020202020204" pitchFamily="34" charset="0"/>
              </a:rPr>
              <a:t>我 有 一 個 夢</a:t>
            </a:r>
            <a:endParaRPr kumimoji="1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D961"/>
              </a:solidFill>
              <a:effectLst/>
              <a:uLnTx/>
              <a:uFillTx/>
              <a:latin typeface="AR Heiti Medium B5" panose="020B0609010101010101" pitchFamily="49" charset="-128"/>
              <a:ea typeface="AR Heiti Medium B5" panose="020B0609010101010101" pitchFamily="49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 Heiti Medium B5" panose="020B0609010101010101" pitchFamily="49" charset="-128"/>
                <a:ea typeface="AR Heiti Medium B5" panose="020B0609010101010101" pitchFamily="49" charset="-128"/>
                <a:cs typeface="Arial" panose="020B0604020202020204" pitchFamily="34" charset="0"/>
              </a:rPr>
              <a:t>聖言講道研經學院</a:t>
            </a:r>
            <a:r>
              <a:rPr kumimoji="1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 Heiti Medium B5" panose="020B0609010101010101" pitchFamily="49" charset="-128"/>
                <a:ea typeface="AR Heiti Medium B5" panose="020B0609010101010101" pitchFamily="49" charset="-128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>
            <a:extLst>
              <a:ext uri="{FF2B5EF4-FFF2-40B4-BE49-F238E27FC236}">
                <a16:creationId xmlns:a16="http://schemas.microsoft.com/office/drawing/2014/main" id="{000B6707-1B55-41C9-B543-4D09BB934DB9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33375"/>
            <a:ext cx="3248025" cy="2597150"/>
            <a:chOff x="2165350" y="1095375"/>
            <a:chExt cx="5151438" cy="4572000"/>
          </a:xfrm>
        </p:grpSpPr>
        <p:grpSp>
          <p:nvGrpSpPr>
            <p:cNvPr id="132101" name="Group 2">
              <a:extLst>
                <a:ext uri="{FF2B5EF4-FFF2-40B4-BE49-F238E27FC236}">
                  <a16:creationId xmlns:a16="http://schemas.microsoft.com/office/drawing/2014/main" id="{2CDB971F-5049-49AA-940C-B3B8DFE2F7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3776" y="1095375"/>
              <a:ext cx="4419600" cy="4572000"/>
              <a:chOff x="1392" y="720"/>
              <a:chExt cx="2784" cy="2880"/>
            </a:xfrm>
          </p:grpSpPr>
          <p:grpSp>
            <p:nvGrpSpPr>
              <p:cNvPr id="132153" name="Group 3">
                <a:extLst>
                  <a:ext uri="{FF2B5EF4-FFF2-40B4-BE49-F238E27FC236}">
                    <a16:creationId xmlns:a16="http://schemas.microsoft.com/office/drawing/2014/main" id="{A1A71EDC-A1AB-43EA-9E3A-8E009F0E23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720"/>
                <a:ext cx="2784" cy="2880"/>
                <a:chOff x="1392" y="720"/>
                <a:chExt cx="2784" cy="2880"/>
              </a:xfrm>
            </p:grpSpPr>
            <p:grpSp>
              <p:nvGrpSpPr>
                <p:cNvPr id="132155" name="Group 4">
                  <a:extLst>
                    <a:ext uri="{FF2B5EF4-FFF2-40B4-BE49-F238E27FC236}">
                      <a16:creationId xmlns:a16="http://schemas.microsoft.com/office/drawing/2014/main" id="{DC22F2A2-B9F6-4E90-BE5F-3A19C57281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2" y="720"/>
                  <a:ext cx="2784" cy="2880"/>
                  <a:chOff x="1392" y="720"/>
                  <a:chExt cx="2784" cy="2880"/>
                </a:xfrm>
              </p:grpSpPr>
              <p:grpSp>
                <p:nvGrpSpPr>
                  <p:cNvPr id="132157" name="Group 5">
                    <a:extLst>
                      <a:ext uri="{FF2B5EF4-FFF2-40B4-BE49-F238E27FC236}">
                        <a16:creationId xmlns:a16="http://schemas.microsoft.com/office/drawing/2014/main" id="{57D612B7-369E-4EAB-8471-249CFF42C24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2" y="720"/>
                    <a:ext cx="2784" cy="2880"/>
                    <a:chOff x="1392" y="720"/>
                    <a:chExt cx="2784" cy="2880"/>
                  </a:xfrm>
                </p:grpSpPr>
                <p:sp>
                  <p:nvSpPr>
                    <p:cNvPr id="63" name="Oval 6">
                      <a:extLst>
                        <a:ext uri="{FF2B5EF4-FFF2-40B4-BE49-F238E27FC236}">
                          <a16:creationId xmlns:a16="http://schemas.microsoft.com/office/drawing/2014/main" id="{4D61CC51-1DC9-411B-9F51-DD9241539BB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2" y="720"/>
                      <a:ext cx="2782" cy="288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64" name="Oval 7">
                      <a:extLst>
                        <a:ext uri="{FF2B5EF4-FFF2-40B4-BE49-F238E27FC236}">
                          <a16:creationId xmlns:a16="http://schemas.microsoft.com/office/drawing/2014/main" id="{088DB5E8-8325-41B0-A5C9-DFF42D90E31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7" y="1012"/>
                      <a:ext cx="2190" cy="228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sp>
                <p:nvSpPr>
                  <p:cNvPr id="62" name="Oval 8">
                    <a:extLst>
                      <a:ext uri="{FF2B5EF4-FFF2-40B4-BE49-F238E27FC236}">
                        <a16:creationId xmlns:a16="http://schemas.microsoft.com/office/drawing/2014/main" id="{9E362E43-8624-4256-8538-45D062B036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5" y="1324"/>
                    <a:ext cx="1594" cy="1662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60" name="Oval 9">
                  <a:extLst>
                    <a:ext uri="{FF2B5EF4-FFF2-40B4-BE49-F238E27FC236}">
                      <a16:creationId xmlns:a16="http://schemas.microsoft.com/office/drawing/2014/main" id="{2FFE6E23-2FF1-4C00-8AF7-A8002FD48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7" y="1628"/>
                  <a:ext cx="1010" cy="105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58" name="Oval 10">
                <a:extLst>
                  <a:ext uri="{FF2B5EF4-FFF2-40B4-BE49-F238E27FC236}">
                    <a16:creationId xmlns:a16="http://schemas.microsoft.com/office/drawing/2014/main" id="{B01D2BA8-3537-4749-8CDC-4FB92CD8A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1936"/>
                <a:ext cx="416" cy="4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132102" name="Group 11">
              <a:extLst>
                <a:ext uri="{FF2B5EF4-FFF2-40B4-BE49-F238E27FC236}">
                  <a16:creationId xmlns:a16="http://schemas.microsoft.com/office/drawing/2014/main" id="{E73D445C-0174-410E-B4AA-94F4E00CA9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0575" y="1600200"/>
              <a:ext cx="2716213" cy="1827213"/>
              <a:chOff x="2898" y="1008"/>
              <a:chExt cx="1711" cy="1151"/>
            </a:xfrm>
          </p:grpSpPr>
          <p:sp>
            <p:nvSpPr>
              <p:cNvPr id="42" name="Freeform 12">
                <a:extLst>
                  <a:ext uri="{FF2B5EF4-FFF2-40B4-BE49-F238E27FC236}">
                    <a16:creationId xmlns:a16="http://schemas.microsoft.com/office/drawing/2014/main" id="{EB120189-A32B-42EB-9FC7-0E61F9AFC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" y="2093"/>
                <a:ext cx="114" cy="62"/>
              </a:xfrm>
              <a:custGeom>
                <a:avLst/>
                <a:gdLst>
                  <a:gd name="T0" fmla="*/ 0 w 115"/>
                  <a:gd name="T1" fmla="*/ 30 h 63"/>
                  <a:gd name="T2" fmla="*/ 52 w 115"/>
                  <a:gd name="T3" fmla="*/ 0 h 63"/>
                  <a:gd name="T4" fmla="*/ 114 w 115"/>
                  <a:gd name="T5" fmla="*/ 62 h 63"/>
                  <a:gd name="T6" fmla="*/ 20 w 115"/>
                  <a:gd name="T7" fmla="*/ 53 h 63"/>
                  <a:gd name="T8" fmla="*/ 0 w 115"/>
                  <a:gd name="T9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63">
                    <a:moveTo>
                      <a:pt x="0" y="30"/>
                    </a:moveTo>
                    <a:lnTo>
                      <a:pt x="52" y="0"/>
                    </a:lnTo>
                    <a:lnTo>
                      <a:pt x="114" y="62"/>
                    </a:lnTo>
                    <a:lnTo>
                      <a:pt x="20" y="53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3" name="Freeform 13">
                <a:extLst>
                  <a:ext uri="{FF2B5EF4-FFF2-40B4-BE49-F238E27FC236}">
                    <a16:creationId xmlns:a16="http://schemas.microsoft.com/office/drawing/2014/main" id="{7EC16EA2-67AF-44A0-93B4-C4A9AAC2D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1979"/>
                <a:ext cx="60" cy="139"/>
              </a:xfrm>
              <a:custGeom>
                <a:avLst/>
                <a:gdLst>
                  <a:gd name="T0" fmla="*/ 38 w 60"/>
                  <a:gd name="T1" fmla="*/ 0 h 139"/>
                  <a:gd name="T2" fmla="*/ 59 w 60"/>
                  <a:gd name="T3" fmla="*/ 105 h 139"/>
                  <a:gd name="T4" fmla="*/ 14 w 60"/>
                  <a:gd name="T5" fmla="*/ 138 h 139"/>
                  <a:gd name="T6" fmla="*/ 0 w 60"/>
                  <a:gd name="T7" fmla="*/ 107 h 139"/>
                  <a:gd name="T8" fmla="*/ 38 w 60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39">
                    <a:moveTo>
                      <a:pt x="38" y="0"/>
                    </a:moveTo>
                    <a:lnTo>
                      <a:pt x="59" y="105"/>
                    </a:lnTo>
                    <a:lnTo>
                      <a:pt x="14" y="138"/>
                    </a:lnTo>
                    <a:lnTo>
                      <a:pt x="0" y="107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606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4" name="Freeform 14">
                <a:extLst>
                  <a:ext uri="{FF2B5EF4-FFF2-40B4-BE49-F238E27FC236}">
                    <a16:creationId xmlns:a16="http://schemas.microsoft.com/office/drawing/2014/main" id="{7DBFB0A2-76D6-4365-B56D-3E84ADF7D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1977"/>
                <a:ext cx="86" cy="180"/>
              </a:xfrm>
              <a:custGeom>
                <a:avLst/>
                <a:gdLst>
                  <a:gd name="T0" fmla="*/ 0 w 85"/>
                  <a:gd name="T1" fmla="*/ 0 h 182"/>
                  <a:gd name="T2" fmla="*/ 21 w 85"/>
                  <a:gd name="T3" fmla="*/ 112 h 182"/>
                  <a:gd name="T4" fmla="*/ 84 w 85"/>
                  <a:gd name="T5" fmla="*/ 181 h 182"/>
                  <a:gd name="T6" fmla="*/ 57 w 85"/>
                  <a:gd name="T7" fmla="*/ 95 h 182"/>
                  <a:gd name="T8" fmla="*/ 0 w 85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82">
                    <a:moveTo>
                      <a:pt x="0" y="0"/>
                    </a:moveTo>
                    <a:lnTo>
                      <a:pt x="21" y="112"/>
                    </a:lnTo>
                    <a:lnTo>
                      <a:pt x="84" y="181"/>
                    </a:lnTo>
                    <a:lnTo>
                      <a:pt x="57" y="9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0A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132141" name="Group 15">
                <a:extLst>
                  <a:ext uri="{FF2B5EF4-FFF2-40B4-BE49-F238E27FC236}">
                    <a16:creationId xmlns:a16="http://schemas.microsoft.com/office/drawing/2014/main" id="{A1524F7A-399F-4458-B5E7-24769C0D33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1" y="1008"/>
                <a:ext cx="1648" cy="1097"/>
                <a:chOff x="2961" y="1008"/>
                <a:chExt cx="1648" cy="1097"/>
              </a:xfrm>
            </p:grpSpPr>
            <p:sp>
              <p:nvSpPr>
                <p:cNvPr id="46" name="Freeform 16">
                  <a:extLst>
                    <a:ext uri="{FF2B5EF4-FFF2-40B4-BE49-F238E27FC236}">
                      <a16:creationId xmlns:a16="http://schemas.microsoft.com/office/drawing/2014/main" id="{C132B763-AFEC-4441-8121-675FE02A5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1" y="1320"/>
                  <a:ext cx="1419" cy="745"/>
                </a:xfrm>
                <a:custGeom>
                  <a:avLst/>
                  <a:gdLst>
                    <a:gd name="T0" fmla="*/ 1146 w 1419"/>
                    <a:gd name="T1" fmla="*/ 0 h 784"/>
                    <a:gd name="T2" fmla="*/ 30 w 1419"/>
                    <a:gd name="T3" fmla="*/ 715 h 784"/>
                    <a:gd name="T4" fmla="*/ 17 w 1419"/>
                    <a:gd name="T5" fmla="*/ 723 h 784"/>
                    <a:gd name="T6" fmla="*/ 6 w 1419"/>
                    <a:gd name="T7" fmla="*/ 738 h 784"/>
                    <a:gd name="T8" fmla="*/ 0 w 1419"/>
                    <a:gd name="T9" fmla="*/ 755 h 784"/>
                    <a:gd name="T10" fmla="*/ 8 w 1419"/>
                    <a:gd name="T11" fmla="*/ 772 h 784"/>
                    <a:gd name="T12" fmla="*/ 23 w 1419"/>
                    <a:gd name="T13" fmla="*/ 780 h 784"/>
                    <a:gd name="T14" fmla="*/ 38 w 1419"/>
                    <a:gd name="T15" fmla="*/ 783 h 784"/>
                    <a:gd name="T16" fmla="*/ 58 w 1419"/>
                    <a:gd name="T17" fmla="*/ 777 h 784"/>
                    <a:gd name="T18" fmla="*/ 1418 w 1419"/>
                    <a:gd name="T19" fmla="*/ 233 h 784"/>
                    <a:gd name="T20" fmla="*/ 1146 w 1419"/>
                    <a:gd name="T21" fmla="*/ 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19" h="784">
                      <a:moveTo>
                        <a:pt x="1146" y="0"/>
                      </a:moveTo>
                      <a:lnTo>
                        <a:pt x="30" y="715"/>
                      </a:lnTo>
                      <a:lnTo>
                        <a:pt x="17" y="723"/>
                      </a:lnTo>
                      <a:lnTo>
                        <a:pt x="6" y="738"/>
                      </a:lnTo>
                      <a:lnTo>
                        <a:pt x="0" y="755"/>
                      </a:lnTo>
                      <a:lnTo>
                        <a:pt x="8" y="772"/>
                      </a:lnTo>
                      <a:lnTo>
                        <a:pt x="23" y="780"/>
                      </a:lnTo>
                      <a:lnTo>
                        <a:pt x="38" y="783"/>
                      </a:lnTo>
                      <a:lnTo>
                        <a:pt x="58" y="777"/>
                      </a:lnTo>
                      <a:lnTo>
                        <a:pt x="1418" y="233"/>
                      </a:lnTo>
                      <a:lnTo>
                        <a:pt x="1146" y="0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7" name="Freeform 17">
                  <a:extLst>
                    <a:ext uri="{FF2B5EF4-FFF2-40B4-BE49-F238E27FC236}">
                      <a16:creationId xmlns:a16="http://schemas.microsoft.com/office/drawing/2014/main" id="{1EE33E19-72AF-486B-B55D-A597F95DD6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1" y="1278"/>
                  <a:ext cx="463" cy="178"/>
                </a:xfrm>
                <a:custGeom>
                  <a:avLst/>
                  <a:gdLst>
                    <a:gd name="T0" fmla="*/ 24 w 463"/>
                    <a:gd name="T1" fmla="*/ 95 h 178"/>
                    <a:gd name="T2" fmla="*/ 198 w 463"/>
                    <a:gd name="T3" fmla="*/ 0 h 178"/>
                    <a:gd name="T4" fmla="*/ 462 w 463"/>
                    <a:gd name="T5" fmla="*/ 162 h 178"/>
                    <a:gd name="T6" fmla="*/ 424 w 463"/>
                    <a:gd name="T7" fmla="*/ 177 h 178"/>
                    <a:gd name="T8" fmla="*/ 182 w 463"/>
                    <a:gd name="T9" fmla="*/ 53 h 178"/>
                    <a:gd name="T10" fmla="*/ 0 w 463"/>
                    <a:gd name="T11" fmla="*/ 137 h 178"/>
                    <a:gd name="T12" fmla="*/ 24 w 463"/>
                    <a:gd name="T13" fmla="*/ 9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3" h="178">
                      <a:moveTo>
                        <a:pt x="24" y="95"/>
                      </a:moveTo>
                      <a:lnTo>
                        <a:pt x="198" y="0"/>
                      </a:lnTo>
                      <a:lnTo>
                        <a:pt x="462" y="162"/>
                      </a:lnTo>
                      <a:lnTo>
                        <a:pt x="424" y="177"/>
                      </a:lnTo>
                      <a:lnTo>
                        <a:pt x="182" y="53"/>
                      </a:lnTo>
                      <a:lnTo>
                        <a:pt x="0" y="137"/>
                      </a:lnTo>
                      <a:lnTo>
                        <a:pt x="24" y="95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8" name="Freeform 18">
                  <a:extLst>
                    <a:ext uri="{FF2B5EF4-FFF2-40B4-BE49-F238E27FC236}">
                      <a16:creationId xmlns:a16="http://schemas.microsoft.com/office/drawing/2014/main" id="{71A301BF-7416-44B2-AF34-49CCADF86F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3" y="1245"/>
                  <a:ext cx="441" cy="371"/>
                </a:xfrm>
                <a:custGeom>
                  <a:avLst/>
                  <a:gdLst>
                    <a:gd name="T0" fmla="*/ 227 w 441"/>
                    <a:gd name="T1" fmla="*/ 0 h 371"/>
                    <a:gd name="T2" fmla="*/ 20 w 441"/>
                    <a:gd name="T3" fmla="*/ 130 h 371"/>
                    <a:gd name="T4" fmla="*/ 11 w 441"/>
                    <a:gd name="T5" fmla="*/ 149 h 371"/>
                    <a:gd name="T6" fmla="*/ 4 w 441"/>
                    <a:gd name="T7" fmla="*/ 172 h 371"/>
                    <a:gd name="T8" fmla="*/ 0 w 441"/>
                    <a:gd name="T9" fmla="*/ 200 h 371"/>
                    <a:gd name="T10" fmla="*/ 0 w 441"/>
                    <a:gd name="T11" fmla="*/ 225 h 371"/>
                    <a:gd name="T12" fmla="*/ 6 w 441"/>
                    <a:gd name="T13" fmla="*/ 254 h 371"/>
                    <a:gd name="T14" fmla="*/ 15 w 441"/>
                    <a:gd name="T15" fmla="*/ 278 h 371"/>
                    <a:gd name="T16" fmla="*/ 33 w 441"/>
                    <a:gd name="T17" fmla="*/ 302 h 371"/>
                    <a:gd name="T18" fmla="*/ 55 w 441"/>
                    <a:gd name="T19" fmla="*/ 322 h 371"/>
                    <a:gd name="T20" fmla="*/ 86 w 441"/>
                    <a:gd name="T21" fmla="*/ 341 h 371"/>
                    <a:gd name="T22" fmla="*/ 112 w 441"/>
                    <a:gd name="T23" fmla="*/ 356 h 371"/>
                    <a:gd name="T24" fmla="*/ 143 w 441"/>
                    <a:gd name="T25" fmla="*/ 364 h 371"/>
                    <a:gd name="T26" fmla="*/ 174 w 441"/>
                    <a:gd name="T27" fmla="*/ 370 h 371"/>
                    <a:gd name="T28" fmla="*/ 204 w 441"/>
                    <a:gd name="T29" fmla="*/ 370 h 371"/>
                    <a:gd name="T30" fmla="*/ 440 w 441"/>
                    <a:gd name="T31" fmla="*/ 278 h 371"/>
                    <a:gd name="T32" fmla="*/ 198 w 441"/>
                    <a:gd name="T33" fmla="*/ 75 h 371"/>
                    <a:gd name="T34" fmla="*/ 24 w 441"/>
                    <a:gd name="T35" fmla="*/ 162 h 371"/>
                    <a:gd name="T36" fmla="*/ 37 w 441"/>
                    <a:gd name="T37" fmla="*/ 133 h 371"/>
                    <a:gd name="T38" fmla="*/ 216 w 441"/>
                    <a:gd name="T39" fmla="*/ 35 h 371"/>
                    <a:gd name="T40" fmla="*/ 227 w 441"/>
                    <a:gd name="T41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41" h="371">
                      <a:moveTo>
                        <a:pt x="227" y="0"/>
                      </a:moveTo>
                      <a:lnTo>
                        <a:pt x="20" y="130"/>
                      </a:lnTo>
                      <a:lnTo>
                        <a:pt x="11" y="149"/>
                      </a:lnTo>
                      <a:lnTo>
                        <a:pt x="4" y="172"/>
                      </a:lnTo>
                      <a:lnTo>
                        <a:pt x="0" y="200"/>
                      </a:lnTo>
                      <a:lnTo>
                        <a:pt x="0" y="225"/>
                      </a:lnTo>
                      <a:lnTo>
                        <a:pt x="6" y="254"/>
                      </a:lnTo>
                      <a:lnTo>
                        <a:pt x="15" y="278"/>
                      </a:lnTo>
                      <a:lnTo>
                        <a:pt x="33" y="302"/>
                      </a:lnTo>
                      <a:lnTo>
                        <a:pt x="55" y="322"/>
                      </a:lnTo>
                      <a:lnTo>
                        <a:pt x="86" y="341"/>
                      </a:lnTo>
                      <a:lnTo>
                        <a:pt x="112" y="356"/>
                      </a:lnTo>
                      <a:lnTo>
                        <a:pt x="143" y="364"/>
                      </a:lnTo>
                      <a:lnTo>
                        <a:pt x="174" y="370"/>
                      </a:lnTo>
                      <a:lnTo>
                        <a:pt x="204" y="370"/>
                      </a:lnTo>
                      <a:lnTo>
                        <a:pt x="440" y="278"/>
                      </a:lnTo>
                      <a:lnTo>
                        <a:pt x="198" y="75"/>
                      </a:lnTo>
                      <a:lnTo>
                        <a:pt x="24" y="162"/>
                      </a:lnTo>
                      <a:lnTo>
                        <a:pt x="37" y="133"/>
                      </a:lnTo>
                      <a:lnTo>
                        <a:pt x="216" y="35"/>
                      </a:lnTo>
                      <a:lnTo>
                        <a:pt x="227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9" name="Freeform 19">
                  <a:extLst>
                    <a:ext uri="{FF2B5EF4-FFF2-40B4-BE49-F238E27FC236}">
                      <a16:creationId xmlns:a16="http://schemas.microsoft.com/office/drawing/2014/main" id="{B91E6775-EFDA-473B-A069-A9A19E237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9" y="1320"/>
                  <a:ext cx="262" cy="204"/>
                </a:xfrm>
                <a:custGeom>
                  <a:avLst/>
                  <a:gdLst>
                    <a:gd name="T0" fmla="*/ 0 w 261"/>
                    <a:gd name="T1" fmla="*/ 0 h 203"/>
                    <a:gd name="T2" fmla="*/ 5 w 261"/>
                    <a:gd name="T3" fmla="*/ 19 h 203"/>
                    <a:gd name="T4" fmla="*/ 11 w 261"/>
                    <a:gd name="T5" fmla="*/ 34 h 203"/>
                    <a:gd name="T6" fmla="*/ 16 w 261"/>
                    <a:gd name="T7" fmla="*/ 49 h 203"/>
                    <a:gd name="T8" fmla="*/ 25 w 261"/>
                    <a:gd name="T9" fmla="*/ 69 h 203"/>
                    <a:gd name="T10" fmla="*/ 36 w 261"/>
                    <a:gd name="T11" fmla="*/ 88 h 203"/>
                    <a:gd name="T12" fmla="*/ 54 w 261"/>
                    <a:gd name="T13" fmla="*/ 113 h 203"/>
                    <a:gd name="T14" fmla="*/ 75 w 261"/>
                    <a:gd name="T15" fmla="*/ 133 h 203"/>
                    <a:gd name="T16" fmla="*/ 100 w 261"/>
                    <a:gd name="T17" fmla="*/ 151 h 203"/>
                    <a:gd name="T18" fmla="*/ 126 w 261"/>
                    <a:gd name="T19" fmla="*/ 168 h 203"/>
                    <a:gd name="T20" fmla="*/ 151 w 261"/>
                    <a:gd name="T21" fmla="*/ 182 h 203"/>
                    <a:gd name="T22" fmla="*/ 178 w 261"/>
                    <a:gd name="T23" fmla="*/ 193 h 203"/>
                    <a:gd name="T24" fmla="*/ 201 w 261"/>
                    <a:gd name="T25" fmla="*/ 200 h 203"/>
                    <a:gd name="T26" fmla="*/ 215 w 261"/>
                    <a:gd name="T27" fmla="*/ 202 h 203"/>
                    <a:gd name="T28" fmla="*/ 233 w 261"/>
                    <a:gd name="T29" fmla="*/ 197 h 203"/>
                    <a:gd name="T30" fmla="*/ 244 w 261"/>
                    <a:gd name="T31" fmla="*/ 185 h 203"/>
                    <a:gd name="T32" fmla="*/ 253 w 261"/>
                    <a:gd name="T33" fmla="*/ 168 h 203"/>
                    <a:gd name="T34" fmla="*/ 260 w 261"/>
                    <a:gd name="T35" fmla="*/ 148 h 203"/>
                    <a:gd name="T36" fmla="*/ 0 w 261"/>
                    <a:gd name="T37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61" h="203">
                      <a:moveTo>
                        <a:pt x="0" y="0"/>
                      </a:moveTo>
                      <a:lnTo>
                        <a:pt x="5" y="19"/>
                      </a:lnTo>
                      <a:lnTo>
                        <a:pt x="11" y="34"/>
                      </a:lnTo>
                      <a:lnTo>
                        <a:pt x="16" y="49"/>
                      </a:lnTo>
                      <a:lnTo>
                        <a:pt x="25" y="69"/>
                      </a:lnTo>
                      <a:lnTo>
                        <a:pt x="36" y="88"/>
                      </a:lnTo>
                      <a:lnTo>
                        <a:pt x="54" y="113"/>
                      </a:lnTo>
                      <a:lnTo>
                        <a:pt x="75" y="133"/>
                      </a:lnTo>
                      <a:lnTo>
                        <a:pt x="100" y="151"/>
                      </a:lnTo>
                      <a:lnTo>
                        <a:pt x="126" y="168"/>
                      </a:lnTo>
                      <a:lnTo>
                        <a:pt x="151" y="182"/>
                      </a:lnTo>
                      <a:lnTo>
                        <a:pt x="178" y="193"/>
                      </a:lnTo>
                      <a:lnTo>
                        <a:pt x="201" y="200"/>
                      </a:lnTo>
                      <a:lnTo>
                        <a:pt x="215" y="202"/>
                      </a:lnTo>
                      <a:lnTo>
                        <a:pt x="233" y="197"/>
                      </a:lnTo>
                      <a:lnTo>
                        <a:pt x="244" y="185"/>
                      </a:lnTo>
                      <a:lnTo>
                        <a:pt x="253" y="168"/>
                      </a:lnTo>
                      <a:lnTo>
                        <a:pt x="260" y="14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" name="Freeform 20">
                  <a:extLst>
                    <a:ext uri="{FF2B5EF4-FFF2-40B4-BE49-F238E27FC236}">
                      <a16:creationId xmlns:a16="http://schemas.microsoft.com/office/drawing/2014/main" id="{9B2814B3-F803-46A7-B287-527B2F6BB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2" y="1241"/>
                  <a:ext cx="263" cy="199"/>
                </a:xfrm>
                <a:custGeom>
                  <a:avLst/>
                  <a:gdLst>
                    <a:gd name="T0" fmla="*/ 0 w 264"/>
                    <a:gd name="T1" fmla="*/ 48 h 200"/>
                    <a:gd name="T2" fmla="*/ 0 w 264"/>
                    <a:gd name="T3" fmla="*/ 34 h 200"/>
                    <a:gd name="T4" fmla="*/ 7 w 264"/>
                    <a:gd name="T5" fmla="*/ 19 h 200"/>
                    <a:gd name="T6" fmla="*/ 27 w 264"/>
                    <a:gd name="T7" fmla="*/ 5 h 200"/>
                    <a:gd name="T8" fmla="*/ 48 w 264"/>
                    <a:gd name="T9" fmla="*/ 0 h 200"/>
                    <a:gd name="T10" fmla="*/ 70 w 264"/>
                    <a:gd name="T11" fmla="*/ 0 h 200"/>
                    <a:gd name="T12" fmla="*/ 97 w 264"/>
                    <a:gd name="T13" fmla="*/ 5 h 200"/>
                    <a:gd name="T14" fmla="*/ 129 w 264"/>
                    <a:gd name="T15" fmla="*/ 15 h 200"/>
                    <a:gd name="T16" fmla="*/ 157 w 264"/>
                    <a:gd name="T17" fmla="*/ 26 h 200"/>
                    <a:gd name="T18" fmla="*/ 186 w 264"/>
                    <a:gd name="T19" fmla="*/ 43 h 200"/>
                    <a:gd name="T20" fmla="*/ 206 w 264"/>
                    <a:gd name="T21" fmla="*/ 59 h 200"/>
                    <a:gd name="T22" fmla="*/ 224 w 264"/>
                    <a:gd name="T23" fmla="*/ 77 h 200"/>
                    <a:gd name="T24" fmla="*/ 236 w 264"/>
                    <a:gd name="T25" fmla="*/ 97 h 200"/>
                    <a:gd name="T26" fmla="*/ 247 w 264"/>
                    <a:gd name="T27" fmla="*/ 119 h 200"/>
                    <a:gd name="T28" fmla="*/ 258 w 264"/>
                    <a:gd name="T29" fmla="*/ 148 h 200"/>
                    <a:gd name="T30" fmla="*/ 263 w 264"/>
                    <a:gd name="T31" fmla="*/ 174 h 200"/>
                    <a:gd name="T32" fmla="*/ 261 w 264"/>
                    <a:gd name="T33" fmla="*/ 199 h 200"/>
                    <a:gd name="T34" fmla="*/ 0 w 264"/>
                    <a:gd name="T35" fmla="*/ 48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4" h="200">
                      <a:moveTo>
                        <a:pt x="0" y="48"/>
                      </a:moveTo>
                      <a:lnTo>
                        <a:pt x="0" y="34"/>
                      </a:lnTo>
                      <a:lnTo>
                        <a:pt x="7" y="19"/>
                      </a:lnTo>
                      <a:lnTo>
                        <a:pt x="27" y="5"/>
                      </a:lnTo>
                      <a:lnTo>
                        <a:pt x="48" y="0"/>
                      </a:lnTo>
                      <a:lnTo>
                        <a:pt x="70" y="0"/>
                      </a:lnTo>
                      <a:lnTo>
                        <a:pt x="97" y="5"/>
                      </a:lnTo>
                      <a:lnTo>
                        <a:pt x="129" y="15"/>
                      </a:lnTo>
                      <a:lnTo>
                        <a:pt x="157" y="26"/>
                      </a:lnTo>
                      <a:lnTo>
                        <a:pt x="186" y="43"/>
                      </a:lnTo>
                      <a:lnTo>
                        <a:pt x="206" y="59"/>
                      </a:lnTo>
                      <a:lnTo>
                        <a:pt x="224" y="77"/>
                      </a:lnTo>
                      <a:lnTo>
                        <a:pt x="236" y="97"/>
                      </a:lnTo>
                      <a:lnTo>
                        <a:pt x="247" y="119"/>
                      </a:lnTo>
                      <a:lnTo>
                        <a:pt x="258" y="148"/>
                      </a:lnTo>
                      <a:lnTo>
                        <a:pt x="263" y="174"/>
                      </a:lnTo>
                      <a:lnTo>
                        <a:pt x="261" y="199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1" name="Freeform 21">
                  <a:extLst>
                    <a:ext uri="{FF2B5EF4-FFF2-40B4-BE49-F238E27FC236}">
                      <a16:creationId xmlns:a16="http://schemas.microsoft.com/office/drawing/2014/main" id="{E899E0D0-DE60-47C1-BDA9-5AD755497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3" y="1010"/>
                  <a:ext cx="598" cy="671"/>
                </a:xfrm>
                <a:custGeom>
                  <a:avLst/>
                  <a:gdLst>
                    <a:gd name="T0" fmla="*/ 0 w 598"/>
                    <a:gd name="T1" fmla="*/ 675 h 676"/>
                    <a:gd name="T2" fmla="*/ 488 w 598"/>
                    <a:gd name="T3" fmla="*/ 354 h 676"/>
                    <a:gd name="T4" fmla="*/ 597 w 598"/>
                    <a:gd name="T5" fmla="*/ 0 h 676"/>
                    <a:gd name="T6" fmla="*/ 462 w 598"/>
                    <a:gd name="T7" fmla="*/ 131 h 676"/>
                    <a:gd name="T8" fmla="*/ 438 w 598"/>
                    <a:gd name="T9" fmla="*/ 174 h 676"/>
                    <a:gd name="T10" fmla="*/ 420 w 598"/>
                    <a:gd name="T11" fmla="*/ 144 h 676"/>
                    <a:gd name="T12" fmla="*/ 277 w 598"/>
                    <a:gd name="T13" fmla="*/ 325 h 676"/>
                    <a:gd name="T14" fmla="*/ 274 w 598"/>
                    <a:gd name="T15" fmla="*/ 281 h 676"/>
                    <a:gd name="T16" fmla="*/ 107 w 598"/>
                    <a:gd name="T17" fmla="*/ 457 h 676"/>
                    <a:gd name="T18" fmla="*/ 0 w 598"/>
                    <a:gd name="T19" fmla="*/ 675 h 6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98" h="676">
                      <a:moveTo>
                        <a:pt x="0" y="675"/>
                      </a:moveTo>
                      <a:lnTo>
                        <a:pt x="488" y="354"/>
                      </a:lnTo>
                      <a:lnTo>
                        <a:pt x="597" y="0"/>
                      </a:lnTo>
                      <a:lnTo>
                        <a:pt x="462" y="131"/>
                      </a:lnTo>
                      <a:lnTo>
                        <a:pt x="438" y="174"/>
                      </a:lnTo>
                      <a:lnTo>
                        <a:pt x="420" y="144"/>
                      </a:lnTo>
                      <a:lnTo>
                        <a:pt x="277" y="325"/>
                      </a:lnTo>
                      <a:lnTo>
                        <a:pt x="274" y="281"/>
                      </a:lnTo>
                      <a:lnTo>
                        <a:pt x="107" y="457"/>
                      </a:lnTo>
                      <a:lnTo>
                        <a:pt x="0" y="675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2" name="Freeform 22">
                  <a:extLst>
                    <a:ext uri="{FF2B5EF4-FFF2-40B4-BE49-F238E27FC236}">
                      <a16:creationId xmlns:a16="http://schemas.microsoft.com/office/drawing/2014/main" id="{E8110547-22EF-4102-9583-D6A1982F93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9" y="1408"/>
                  <a:ext cx="527" cy="319"/>
                </a:xfrm>
                <a:custGeom>
                  <a:avLst/>
                  <a:gdLst>
                    <a:gd name="T0" fmla="*/ 59 w 527"/>
                    <a:gd name="T1" fmla="*/ 264 h 322"/>
                    <a:gd name="T2" fmla="*/ 526 w 527"/>
                    <a:gd name="T3" fmla="*/ 0 h 322"/>
                    <a:gd name="T4" fmla="*/ 402 w 527"/>
                    <a:gd name="T5" fmla="*/ 117 h 322"/>
                    <a:gd name="T6" fmla="*/ 0 w 527"/>
                    <a:gd name="T7" fmla="*/ 321 h 322"/>
                    <a:gd name="T8" fmla="*/ 59 w 527"/>
                    <a:gd name="T9" fmla="*/ 264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7" h="322">
                      <a:moveTo>
                        <a:pt x="59" y="264"/>
                      </a:moveTo>
                      <a:lnTo>
                        <a:pt x="526" y="0"/>
                      </a:lnTo>
                      <a:lnTo>
                        <a:pt x="402" y="117"/>
                      </a:lnTo>
                      <a:lnTo>
                        <a:pt x="0" y="321"/>
                      </a:lnTo>
                      <a:lnTo>
                        <a:pt x="59" y="264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3" name="Freeform 23">
                  <a:extLst>
                    <a:ext uri="{FF2B5EF4-FFF2-40B4-BE49-F238E27FC236}">
                      <a16:creationId xmlns:a16="http://schemas.microsoft.com/office/drawing/2014/main" id="{110D2B4D-FFAC-4BBB-A77E-6207DC3EF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1565"/>
                  <a:ext cx="991" cy="266"/>
                </a:xfrm>
                <a:custGeom>
                  <a:avLst/>
                  <a:gdLst>
                    <a:gd name="T0" fmla="*/ 0 w 992"/>
                    <a:gd name="T1" fmla="*/ 234 h 266"/>
                    <a:gd name="T2" fmla="*/ 625 w 992"/>
                    <a:gd name="T3" fmla="*/ 0 h 266"/>
                    <a:gd name="T4" fmla="*/ 991 w 992"/>
                    <a:gd name="T5" fmla="*/ 113 h 266"/>
                    <a:gd name="T6" fmla="*/ 801 w 992"/>
                    <a:gd name="T7" fmla="*/ 149 h 266"/>
                    <a:gd name="T8" fmla="*/ 737 w 992"/>
                    <a:gd name="T9" fmla="*/ 149 h 266"/>
                    <a:gd name="T10" fmla="*/ 773 w 992"/>
                    <a:gd name="T11" fmla="*/ 172 h 266"/>
                    <a:gd name="T12" fmla="*/ 567 w 992"/>
                    <a:gd name="T13" fmla="*/ 207 h 266"/>
                    <a:gd name="T14" fmla="*/ 508 w 992"/>
                    <a:gd name="T15" fmla="*/ 207 h 266"/>
                    <a:gd name="T16" fmla="*/ 551 w 992"/>
                    <a:gd name="T17" fmla="*/ 226 h 266"/>
                    <a:gd name="T18" fmla="*/ 274 w 992"/>
                    <a:gd name="T19" fmla="*/ 265 h 266"/>
                    <a:gd name="T20" fmla="*/ 0 w 992"/>
                    <a:gd name="T21" fmla="*/ 234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92" h="266">
                      <a:moveTo>
                        <a:pt x="0" y="234"/>
                      </a:moveTo>
                      <a:lnTo>
                        <a:pt x="625" y="0"/>
                      </a:lnTo>
                      <a:lnTo>
                        <a:pt x="991" y="113"/>
                      </a:lnTo>
                      <a:lnTo>
                        <a:pt x="801" y="149"/>
                      </a:lnTo>
                      <a:lnTo>
                        <a:pt x="737" y="149"/>
                      </a:lnTo>
                      <a:lnTo>
                        <a:pt x="773" y="172"/>
                      </a:lnTo>
                      <a:lnTo>
                        <a:pt x="567" y="207"/>
                      </a:lnTo>
                      <a:lnTo>
                        <a:pt x="508" y="207"/>
                      </a:lnTo>
                      <a:lnTo>
                        <a:pt x="551" y="226"/>
                      </a:lnTo>
                      <a:lnTo>
                        <a:pt x="274" y="265"/>
                      </a:lnTo>
                      <a:lnTo>
                        <a:pt x="0" y="234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4" name="Freeform 24">
                  <a:extLst>
                    <a:ext uri="{FF2B5EF4-FFF2-40B4-BE49-F238E27FC236}">
                      <a16:creationId xmlns:a16="http://schemas.microsoft.com/office/drawing/2014/main" id="{CDCFB5B6-8194-4204-A83A-6B95F915E7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7" y="1662"/>
                  <a:ext cx="279" cy="238"/>
                </a:xfrm>
                <a:custGeom>
                  <a:avLst/>
                  <a:gdLst>
                    <a:gd name="T0" fmla="*/ 183 w 279"/>
                    <a:gd name="T1" fmla="*/ 0 h 242"/>
                    <a:gd name="T2" fmla="*/ 174 w 279"/>
                    <a:gd name="T3" fmla="*/ 25 h 242"/>
                    <a:gd name="T4" fmla="*/ 169 w 279"/>
                    <a:gd name="T5" fmla="*/ 49 h 242"/>
                    <a:gd name="T6" fmla="*/ 167 w 279"/>
                    <a:gd name="T7" fmla="*/ 69 h 242"/>
                    <a:gd name="T8" fmla="*/ 174 w 279"/>
                    <a:gd name="T9" fmla="*/ 95 h 242"/>
                    <a:gd name="T10" fmla="*/ 183 w 279"/>
                    <a:gd name="T11" fmla="*/ 116 h 242"/>
                    <a:gd name="T12" fmla="*/ 194 w 279"/>
                    <a:gd name="T13" fmla="*/ 131 h 242"/>
                    <a:gd name="T14" fmla="*/ 208 w 279"/>
                    <a:gd name="T15" fmla="*/ 146 h 242"/>
                    <a:gd name="T16" fmla="*/ 233 w 279"/>
                    <a:gd name="T17" fmla="*/ 156 h 242"/>
                    <a:gd name="T18" fmla="*/ 258 w 279"/>
                    <a:gd name="T19" fmla="*/ 163 h 242"/>
                    <a:gd name="T20" fmla="*/ 278 w 279"/>
                    <a:gd name="T21" fmla="*/ 167 h 242"/>
                    <a:gd name="T22" fmla="*/ 91 w 279"/>
                    <a:gd name="T23" fmla="*/ 241 h 242"/>
                    <a:gd name="T24" fmla="*/ 70 w 279"/>
                    <a:gd name="T25" fmla="*/ 236 h 242"/>
                    <a:gd name="T26" fmla="*/ 47 w 279"/>
                    <a:gd name="T27" fmla="*/ 230 h 242"/>
                    <a:gd name="T28" fmla="*/ 29 w 279"/>
                    <a:gd name="T29" fmla="*/ 219 h 242"/>
                    <a:gd name="T30" fmla="*/ 14 w 279"/>
                    <a:gd name="T31" fmla="*/ 207 h 242"/>
                    <a:gd name="T32" fmla="*/ 5 w 279"/>
                    <a:gd name="T33" fmla="*/ 191 h 242"/>
                    <a:gd name="T34" fmla="*/ 2 w 279"/>
                    <a:gd name="T35" fmla="*/ 177 h 242"/>
                    <a:gd name="T36" fmla="*/ 0 w 279"/>
                    <a:gd name="T37" fmla="*/ 160 h 242"/>
                    <a:gd name="T38" fmla="*/ 4 w 279"/>
                    <a:gd name="T39" fmla="*/ 136 h 242"/>
                    <a:gd name="T40" fmla="*/ 13 w 279"/>
                    <a:gd name="T41" fmla="*/ 116 h 242"/>
                    <a:gd name="T42" fmla="*/ 27 w 279"/>
                    <a:gd name="T43" fmla="*/ 100 h 242"/>
                    <a:gd name="T44" fmla="*/ 183 w 279"/>
                    <a:gd name="T45" fmla="*/ 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9" h="242">
                      <a:moveTo>
                        <a:pt x="183" y="0"/>
                      </a:moveTo>
                      <a:lnTo>
                        <a:pt x="174" y="25"/>
                      </a:lnTo>
                      <a:lnTo>
                        <a:pt x="169" y="49"/>
                      </a:lnTo>
                      <a:lnTo>
                        <a:pt x="167" y="69"/>
                      </a:lnTo>
                      <a:lnTo>
                        <a:pt x="174" y="95"/>
                      </a:lnTo>
                      <a:lnTo>
                        <a:pt x="183" y="116"/>
                      </a:lnTo>
                      <a:lnTo>
                        <a:pt x="194" y="131"/>
                      </a:lnTo>
                      <a:lnTo>
                        <a:pt x="208" y="146"/>
                      </a:lnTo>
                      <a:lnTo>
                        <a:pt x="233" y="156"/>
                      </a:lnTo>
                      <a:lnTo>
                        <a:pt x="258" y="163"/>
                      </a:lnTo>
                      <a:lnTo>
                        <a:pt x="278" y="167"/>
                      </a:lnTo>
                      <a:lnTo>
                        <a:pt x="91" y="241"/>
                      </a:lnTo>
                      <a:lnTo>
                        <a:pt x="70" y="236"/>
                      </a:lnTo>
                      <a:lnTo>
                        <a:pt x="47" y="230"/>
                      </a:lnTo>
                      <a:lnTo>
                        <a:pt x="29" y="219"/>
                      </a:lnTo>
                      <a:lnTo>
                        <a:pt x="14" y="207"/>
                      </a:lnTo>
                      <a:lnTo>
                        <a:pt x="5" y="191"/>
                      </a:lnTo>
                      <a:lnTo>
                        <a:pt x="2" y="177"/>
                      </a:lnTo>
                      <a:lnTo>
                        <a:pt x="0" y="160"/>
                      </a:lnTo>
                      <a:lnTo>
                        <a:pt x="4" y="136"/>
                      </a:lnTo>
                      <a:lnTo>
                        <a:pt x="13" y="116"/>
                      </a:lnTo>
                      <a:lnTo>
                        <a:pt x="27" y="100"/>
                      </a:lnTo>
                      <a:lnTo>
                        <a:pt x="183" y="0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5" name="Freeform 25">
                  <a:extLst>
                    <a:ext uri="{FF2B5EF4-FFF2-40B4-BE49-F238E27FC236}">
                      <a16:creationId xmlns:a16="http://schemas.microsoft.com/office/drawing/2014/main" id="{DF92383F-6491-4129-8C87-C0835E0D7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0" y="1720"/>
                  <a:ext cx="119" cy="164"/>
                </a:xfrm>
                <a:custGeom>
                  <a:avLst/>
                  <a:gdLst>
                    <a:gd name="T0" fmla="*/ 54 w 119"/>
                    <a:gd name="T1" fmla="*/ 0 h 168"/>
                    <a:gd name="T2" fmla="*/ 47 w 119"/>
                    <a:gd name="T3" fmla="*/ 14 h 168"/>
                    <a:gd name="T4" fmla="*/ 40 w 119"/>
                    <a:gd name="T5" fmla="*/ 35 h 168"/>
                    <a:gd name="T6" fmla="*/ 34 w 119"/>
                    <a:gd name="T7" fmla="*/ 52 h 168"/>
                    <a:gd name="T8" fmla="*/ 32 w 119"/>
                    <a:gd name="T9" fmla="*/ 69 h 168"/>
                    <a:gd name="T10" fmla="*/ 34 w 119"/>
                    <a:gd name="T11" fmla="*/ 89 h 168"/>
                    <a:gd name="T12" fmla="*/ 40 w 119"/>
                    <a:gd name="T13" fmla="*/ 107 h 168"/>
                    <a:gd name="T14" fmla="*/ 52 w 119"/>
                    <a:gd name="T15" fmla="*/ 126 h 168"/>
                    <a:gd name="T16" fmla="*/ 74 w 119"/>
                    <a:gd name="T17" fmla="*/ 136 h 168"/>
                    <a:gd name="T18" fmla="*/ 94 w 119"/>
                    <a:gd name="T19" fmla="*/ 146 h 168"/>
                    <a:gd name="T20" fmla="*/ 118 w 119"/>
                    <a:gd name="T21" fmla="*/ 155 h 168"/>
                    <a:gd name="T22" fmla="*/ 89 w 119"/>
                    <a:gd name="T23" fmla="*/ 167 h 168"/>
                    <a:gd name="T24" fmla="*/ 69 w 119"/>
                    <a:gd name="T25" fmla="*/ 161 h 168"/>
                    <a:gd name="T26" fmla="*/ 46 w 119"/>
                    <a:gd name="T27" fmla="*/ 153 h 168"/>
                    <a:gd name="T28" fmla="*/ 29 w 119"/>
                    <a:gd name="T29" fmla="*/ 141 h 168"/>
                    <a:gd name="T30" fmla="*/ 15 w 119"/>
                    <a:gd name="T31" fmla="*/ 129 h 168"/>
                    <a:gd name="T32" fmla="*/ 7 w 119"/>
                    <a:gd name="T33" fmla="*/ 113 h 168"/>
                    <a:gd name="T34" fmla="*/ 2 w 119"/>
                    <a:gd name="T35" fmla="*/ 101 h 168"/>
                    <a:gd name="T36" fmla="*/ 0 w 119"/>
                    <a:gd name="T37" fmla="*/ 83 h 168"/>
                    <a:gd name="T38" fmla="*/ 2 w 119"/>
                    <a:gd name="T39" fmla="*/ 60 h 168"/>
                    <a:gd name="T40" fmla="*/ 7 w 119"/>
                    <a:gd name="T41" fmla="*/ 41 h 168"/>
                    <a:gd name="T42" fmla="*/ 17 w 119"/>
                    <a:gd name="T43" fmla="*/ 25 h 168"/>
                    <a:gd name="T44" fmla="*/ 54 w 119"/>
                    <a:gd name="T45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9" h="168">
                      <a:moveTo>
                        <a:pt x="54" y="0"/>
                      </a:moveTo>
                      <a:lnTo>
                        <a:pt x="47" y="14"/>
                      </a:lnTo>
                      <a:lnTo>
                        <a:pt x="40" y="35"/>
                      </a:lnTo>
                      <a:lnTo>
                        <a:pt x="34" y="52"/>
                      </a:lnTo>
                      <a:lnTo>
                        <a:pt x="32" y="69"/>
                      </a:lnTo>
                      <a:lnTo>
                        <a:pt x="34" y="89"/>
                      </a:lnTo>
                      <a:lnTo>
                        <a:pt x="40" y="107"/>
                      </a:lnTo>
                      <a:lnTo>
                        <a:pt x="52" y="126"/>
                      </a:lnTo>
                      <a:lnTo>
                        <a:pt x="74" y="136"/>
                      </a:lnTo>
                      <a:lnTo>
                        <a:pt x="94" y="146"/>
                      </a:lnTo>
                      <a:lnTo>
                        <a:pt x="118" y="155"/>
                      </a:lnTo>
                      <a:lnTo>
                        <a:pt x="89" y="167"/>
                      </a:lnTo>
                      <a:lnTo>
                        <a:pt x="69" y="161"/>
                      </a:lnTo>
                      <a:lnTo>
                        <a:pt x="46" y="153"/>
                      </a:lnTo>
                      <a:lnTo>
                        <a:pt x="29" y="141"/>
                      </a:lnTo>
                      <a:lnTo>
                        <a:pt x="15" y="129"/>
                      </a:lnTo>
                      <a:lnTo>
                        <a:pt x="7" y="113"/>
                      </a:lnTo>
                      <a:lnTo>
                        <a:pt x="2" y="101"/>
                      </a:lnTo>
                      <a:lnTo>
                        <a:pt x="0" y="83"/>
                      </a:lnTo>
                      <a:lnTo>
                        <a:pt x="2" y="60"/>
                      </a:lnTo>
                      <a:lnTo>
                        <a:pt x="7" y="41"/>
                      </a:lnTo>
                      <a:lnTo>
                        <a:pt x="17" y="25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6" name="Freeform 26">
                  <a:extLst>
                    <a:ext uri="{FF2B5EF4-FFF2-40B4-BE49-F238E27FC236}">
                      <a16:creationId xmlns:a16="http://schemas.microsoft.com/office/drawing/2014/main" id="{77CF23BD-E7A3-4231-ACA6-BDBD154A89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1" y="1986"/>
                  <a:ext cx="124" cy="99"/>
                </a:xfrm>
                <a:custGeom>
                  <a:avLst/>
                  <a:gdLst>
                    <a:gd name="T0" fmla="*/ 88 w 124"/>
                    <a:gd name="T1" fmla="*/ 0 h 100"/>
                    <a:gd name="T2" fmla="*/ 27 w 124"/>
                    <a:gd name="T3" fmla="*/ 39 h 100"/>
                    <a:gd name="T4" fmla="*/ 15 w 124"/>
                    <a:gd name="T5" fmla="*/ 47 h 100"/>
                    <a:gd name="T6" fmla="*/ 5 w 124"/>
                    <a:gd name="T7" fmla="*/ 60 h 100"/>
                    <a:gd name="T8" fmla="*/ 0 w 124"/>
                    <a:gd name="T9" fmla="*/ 74 h 100"/>
                    <a:gd name="T10" fmla="*/ 7 w 124"/>
                    <a:gd name="T11" fmla="*/ 89 h 100"/>
                    <a:gd name="T12" fmla="*/ 20 w 124"/>
                    <a:gd name="T13" fmla="*/ 96 h 100"/>
                    <a:gd name="T14" fmla="*/ 32 w 124"/>
                    <a:gd name="T15" fmla="*/ 99 h 100"/>
                    <a:gd name="T16" fmla="*/ 51 w 124"/>
                    <a:gd name="T17" fmla="*/ 93 h 100"/>
                    <a:gd name="T18" fmla="*/ 123 w 124"/>
                    <a:gd name="T19" fmla="*/ 66 h 100"/>
                    <a:gd name="T20" fmla="*/ 108 w 124"/>
                    <a:gd name="T21" fmla="*/ 58 h 100"/>
                    <a:gd name="T22" fmla="*/ 96 w 124"/>
                    <a:gd name="T23" fmla="*/ 48 h 100"/>
                    <a:gd name="T24" fmla="*/ 89 w 124"/>
                    <a:gd name="T25" fmla="*/ 36 h 100"/>
                    <a:gd name="T26" fmla="*/ 88 w 124"/>
                    <a:gd name="T27" fmla="*/ 25 h 100"/>
                    <a:gd name="T28" fmla="*/ 86 w 124"/>
                    <a:gd name="T29" fmla="*/ 10 h 100"/>
                    <a:gd name="T30" fmla="*/ 88 w 124"/>
                    <a:gd name="T31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4" h="100">
                      <a:moveTo>
                        <a:pt x="88" y="0"/>
                      </a:moveTo>
                      <a:lnTo>
                        <a:pt x="27" y="39"/>
                      </a:lnTo>
                      <a:lnTo>
                        <a:pt x="15" y="47"/>
                      </a:lnTo>
                      <a:lnTo>
                        <a:pt x="5" y="60"/>
                      </a:lnTo>
                      <a:lnTo>
                        <a:pt x="0" y="74"/>
                      </a:lnTo>
                      <a:lnTo>
                        <a:pt x="7" y="89"/>
                      </a:lnTo>
                      <a:lnTo>
                        <a:pt x="20" y="96"/>
                      </a:lnTo>
                      <a:lnTo>
                        <a:pt x="32" y="99"/>
                      </a:lnTo>
                      <a:lnTo>
                        <a:pt x="51" y="93"/>
                      </a:lnTo>
                      <a:lnTo>
                        <a:pt x="123" y="66"/>
                      </a:lnTo>
                      <a:lnTo>
                        <a:pt x="108" y="58"/>
                      </a:lnTo>
                      <a:lnTo>
                        <a:pt x="96" y="48"/>
                      </a:lnTo>
                      <a:lnTo>
                        <a:pt x="89" y="36"/>
                      </a:lnTo>
                      <a:lnTo>
                        <a:pt x="88" y="25"/>
                      </a:lnTo>
                      <a:lnTo>
                        <a:pt x="86" y="10"/>
                      </a:lnTo>
                      <a:lnTo>
                        <a:pt x="88" y="0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grpSp>
          <p:nvGrpSpPr>
            <p:cNvPr id="132103" name="Group 27">
              <a:extLst>
                <a:ext uri="{FF2B5EF4-FFF2-40B4-BE49-F238E27FC236}">
                  <a16:creationId xmlns:a16="http://schemas.microsoft.com/office/drawing/2014/main" id="{40A68074-5688-404B-9316-E739E8671A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5350" y="1236663"/>
              <a:ext cx="2357438" cy="2230437"/>
              <a:chOff x="1364" y="779"/>
              <a:chExt cx="1485" cy="1405"/>
            </a:xfrm>
          </p:grpSpPr>
          <p:sp>
            <p:nvSpPr>
              <p:cNvPr id="27" name="Freeform 28">
                <a:extLst>
                  <a:ext uri="{FF2B5EF4-FFF2-40B4-BE49-F238E27FC236}">
                    <a16:creationId xmlns:a16="http://schemas.microsoft.com/office/drawing/2014/main" id="{BF6D5FF3-1DFA-48FD-8449-545620495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" y="2086"/>
                <a:ext cx="97" cy="88"/>
              </a:xfrm>
              <a:custGeom>
                <a:avLst/>
                <a:gdLst>
                  <a:gd name="T0" fmla="*/ 32 w 97"/>
                  <a:gd name="T1" fmla="*/ 86 h 87"/>
                  <a:gd name="T2" fmla="*/ 0 w 97"/>
                  <a:gd name="T3" fmla="*/ 45 h 87"/>
                  <a:gd name="T4" fmla="*/ 96 w 97"/>
                  <a:gd name="T5" fmla="*/ 0 h 87"/>
                  <a:gd name="T6" fmla="*/ 70 w 97"/>
                  <a:gd name="T7" fmla="*/ 73 h 87"/>
                  <a:gd name="T8" fmla="*/ 32 w 97"/>
                  <a:gd name="T9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87">
                    <a:moveTo>
                      <a:pt x="32" y="86"/>
                    </a:moveTo>
                    <a:lnTo>
                      <a:pt x="0" y="45"/>
                    </a:lnTo>
                    <a:lnTo>
                      <a:pt x="96" y="0"/>
                    </a:lnTo>
                    <a:lnTo>
                      <a:pt x="70" y="73"/>
                    </a:lnTo>
                    <a:lnTo>
                      <a:pt x="32" y="86"/>
                    </a:lnTo>
                  </a:path>
                </a:pathLst>
              </a:cu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8" name="Freeform 29">
                <a:extLst>
                  <a:ext uri="{FF2B5EF4-FFF2-40B4-BE49-F238E27FC236}">
                    <a16:creationId xmlns:a16="http://schemas.microsoft.com/office/drawing/2014/main" id="{36CCCB7D-B4F4-4C25-BCAB-BAA8AAD13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2086"/>
                <a:ext cx="252" cy="51"/>
              </a:xfrm>
              <a:custGeom>
                <a:avLst/>
                <a:gdLst>
                  <a:gd name="T0" fmla="*/ 0 w 252"/>
                  <a:gd name="T1" fmla="*/ 49 h 50"/>
                  <a:gd name="T2" fmla="*/ 127 w 252"/>
                  <a:gd name="T3" fmla="*/ 12 h 50"/>
                  <a:gd name="T4" fmla="*/ 251 w 252"/>
                  <a:gd name="T5" fmla="*/ 0 h 50"/>
                  <a:gd name="T6" fmla="*/ 148 w 252"/>
                  <a:gd name="T7" fmla="*/ 43 h 50"/>
                  <a:gd name="T8" fmla="*/ 0 w 252"/>
                  <a:gd name="T9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50">
                    <a:moveTo>
                      <a:pt x="0" y="49"/>
                    </a:moveTo>
                    <a:lnTo>
                      <a:pt x="127" y="12"/>
                    </a:lnTo>
                    <a:lnTo>
                      <a:pt x="251" y="0"/>
                    </a:lnTo>
                    <a:lnTo>
                      <a:pt x="148" y="43"/>
                    </a:lnTo>
                    <a:lnTo>
                      <a:pt x="0" y="49"/>
                    </a:lnTo>
                  </a:path>
                </a:pathLst>
              </a:custGeom>
              <a:solidFill>
                <a:srgbClr val="A0A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9" name="Freeform 30">
                <a:extLst>
                  <a:ext uri="{FF2B5EF4-FFF2-40B4-BE49-F238E27FC236}">
                    <a16:creationId xmlns:a16="http://schemas.microsoft.com/office/drawing/2014/main" id="{181E751C-DA62-46CC-BF95-F727AEBFF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2137"/>
                <a:ext cx="171" cy="49"/>
              </a:xfrm>
              <a:custGeom>
                <a:avLst/>
                <a:gdLst>
                  <a:gd name="T0" fmla="*/ 0 w 170"/>
                  <a:gd name="T1" fmla="*/ 1 h 48"/>
                  <a:gd name="T2" fmla="*/ 133 w 170"/>
                  <a:gd name="T3" fmla="*/ 0 h 48"/>
                  <a:gd name="T4" fmla="*/ 169 w 170"/>
                  <a:gd name="T5" fmla="*/ 40 h 48"/>
                  <a:gd name="T6" fmla="*/ 131 w 170"/>
                  <a:gd name="T7" fmla="*/ 47 h 48"/>
                  <a:gd name="T8" fmla="*/ 0 w 170"/>
                  <a:gd name="T9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48">
                    <a:moveTo>
                      <a:pt x="0" y="1"/>
                    </a:moveTo>
                    <a:lnTo>
                      <a:pt x="133" y="0"/>
                    </a:lnTo>
                    <a:lnTo>
                      <a:pt x="169" y="40"/>
                    </a:lnTo>
                    <a:lnTo>
                      <a:pt x="131" y="47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606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0" name="Freeform 31">
                <a:extLst>
                  <a:ext uri="{FF2B5EF4-FFF2-40B4-BE49-F238E27FC236}">
                    <a16:creationId xmlns:a16="http://schemas.microsoft.com/office/drawing/2014/main" id="{699A02F2-4B04-4F00-B551-E1B6B9B71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054"/>
                <a:ext cx="942" cy="1076"/>
              </a:xfrm>
              <a:custGeom>
                <a:avLst/>
                <a:gdLst>
                  <a:gd name="T0" fmla="*/ 0 w 941"/>
                  <a:gd name="T1" fmla="*/ 122 h 1076"/>
                  <a:gd name="T2" fmla="*/ 861 w 941"/>
                  <a:gd name="T3" fmla="*/ 1062 h 1076"/>
                  <a:gd name="T4" fmla="*/ 876 w 941"/>
                  <a:gd name="T5" fmla="*/ 1071 h 1076"/>
                  <a:gd name="T6" fmla="*/ 894 w 941"/>
                  <a:gd name="T7" fmla="*/ 1075 h 1076"/>
                  <a:gd name="T8" fmla="*/ 914 w 941"/>
                  <a:gd name="T9" fmla="*/ 1074 h 1076"/>
                  <a:gd name="T10" fmla="*/ 923 w 941"/>
                  <a:gd name="T11" fmla="*/ 1071 h 1076"/>
                  <a:gd name="T12" fmla="*/ 936 w 941"/>
                  <a:gd name="T13" fmla="*/ 1060 h 1076"/>
                  <a:gd name="T14" fmla="*/ 940 w 941"/>
                  <a:gd name="T15" fmla="*/ 1048 h 1076"/>
                  <a:gd name="T16" fmla="*/ 363 w 941"/>
                  <a:gd name="T17" fmla="*/ 0 h 1076"/>
                  <a:gd name="T18" fmla="*/ 0 w 941"/>
                  <a:gd name="T19" fmla="*/ 122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1" h="1076">
                    <a:moveTo>
                      <a:pt x="0" y="122"/>
                    </a:moveTo>
                    <a:lnTo>
                      <a:pt x="861" y="1062"/>
                    </a:lnTo>
                    <a:lnTo>
                      <a:pt x="876" y="1071"/>
                    </a:lnTo>
                    <a:lnTo>
                      <a:pt x="894" y="1075"/>
                    </a:lnTo>
                    <a:lnTo>
                      <a:pt x="914" y="1074"/>
                    </a:lnTo>
                    <a:lnTo>
                      <a:pt x="923" y="1071"/>
                    </a:lnTo>
                    <a:lnTo>
                      <a:pt x="936" y="1060"/>
                    </a:lnTo>
                    <a:lnTo>
                      <a:pt x="940" y="1048"/>
                    </a:lnTo>
                    <a:lnTo>
                      <a:pt x="363" y="0"/>
                    </a:lnTo>
                    <a:lnTo>
                      <a:pt x="0" y="12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1" name="Freeform 32">
                <a:extLst>
                  <a:ext uri="{FF2B5EF4-FFF2-40B4-BE49-F238E27FC236}">
                    <a16:creationId xmlns:a16="http://schemas.microsoft.com/office/drawing/2014/main" id="{44BB241F-6024-496C-A116-C2319316F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859"/>
                <a:ext cx="279" cy="352"/>
              </a:xfrm>
              <a:custGeom>
                <a:avLst/>
                <a:gdLst>
                  <a:gd name="T0" fmla="*/ 0 w 278"/>
                  <a:gd name="T1" fmla="*/ 201 h 352"/>
                  <a:gd name="T2" fmla="*/ 238 w 278"/>
                  <a:gd name="T3" fmla="*/ 0 h 352"/>
                  <a:gd name="T4" fmla="*/ 252 w 278"/>
                  <a:gd name="T5" fmla="*/ 25 h 352"/>
                  <a:gd name="T6" fmla="*/ 277 w 278"/>
                  <a:gd name="T7" fmla="*/ 32 h 352"/>
                  <a:gd name="T8" fmla="*/ 68 w 278"/>
                  <a:gd name="T9" fmla="*/ 198 h 352"/>
                  <a:gd name="T10" fmla="*/ 160 w 278"/>
                  <a:gd name="T11" fmla="*/ 351 h 352"/>
                  <a:gd name="T12" fmla="*/ 104 w 278"/>
                  <a:gd name="T13" fmla="*/ 339 h 352"/>
                  <a:gd name="T14" fmla="*/ 0 w 278"/>
                  <a:gd name="T15" fmla="*/ 20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8" h="352">
                    <a:moveTo>
                      <a:pt x="0" y="201"/>
                    </a:moveTo>
                    <a:lnTo>
                      <a:pt x="238" y="0"/>
                    </a:lnTo>
                    <a:lnTo>
                      <a:pt x="252" y="25"/>
                    </a:lnTo>
                    <a:lnTo>
                      <a:pt x="277" y="32"/>
                    </a:lnTo>
                    <a:lnTo>
                      <a:pt x="68" y="198"/>
                    </a:lnTo>
                    <a:lnTo>
                      <a:pt x="160" y="351"/>
                    </a:lnTo>
                    <a:lnTo>
                      <a:pt x="104" y="339"/>
                    </a:lnTo>
                    <a:lnTo>
                      <a:pt x="0" y="20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2" name="Freeform 33">
                <a:extLst>
                  <a:ext uri="{FF2B5EF4-FFF2-40B4-BE49-F238E27FC236}">
                    <a16:creationId xmlns:a16="http://schemas.microsoft.com/office/drawing/2014/main" id="{38AFD514-25BD-4439-8E1C-75419C64F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866"/>
                <a:ext cx="284" cy="195"/>
              </a:xfrm>
              <a:custGeom>
                <a:avLst/>
                <a:gdLst>
                  <a:gd name="T0" fmla="*/ 0 w 286"/>
                  <a:gd name="T1" fmla="*/ 191 h 196"/>
                  <a:gd name="T2" fmla="*/ 215 w 286"/>
                  <a:gd name="T3" fmla="*/ 0 h 196"/>
                  <a:gd name="T4" fmla="*/ 247 w 286"/>
                  <a:gd name="T5" fmla="*/ 4 h 196"/>
                  <a:gd name="T6" fmla="*/ 270 w 286"/>
                  <a:gd name="T7" fmla="*/ 15 h 196"/>
                  <a:gd name="T8" fmla="*/ 285 w 286"/>
                  <a:gd name="T9" fmla="*/ 32 h 196"/>
                  <a:gd name="T10" fmla="*/ 283 w 286"/>
                  <a:gd name="T11" fmla="*/ 73 h 196"/>
                  <a:gd name="T12" fmla="*/ 228 w 286"/>
                  <a:gd name="T13" fmla="*/ 125 h 196"/>
                  <a:gd name="T14" fmla="*/ 127 w 286"/>
                  <a:gd name="T15" fmla="*/ 179 h 196"/>
                  <a:gd name="T16" fmla="*/ 40 w 286"/>
                  <a:gd name="T17" fmla="*/ 195 h 196"/>
                  <a:gd name="T18" fmla="*/ 0 w 286"/>
                  <a:gd name="T19" fmla="*/ 19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196">
                    <a:moveTo>
                      <a:pt x="0" y="191"/>
                    </a:moveTo>
                    <a:lnTo>
                      <a:pt x="215" y="0"/>
                    </a:lnTo>
                    <a:lnTo>
                      <a:pt x="247" y="4"/>
                    </a:lnTo>
                    <a:lnTo>
                      <a:pt x="270" y="15"/>
                    </a:lnTo>
                    <a:lnTo>
                      <a:pt x="285" y="32"/>
                    </a:lnTo>
                    <a:lnTo>
                      <a:pt x="283" y="73"/>
                    </a:lnTo>
                    <a:lnTo>
                      <a:pt x="228" y="125"/>
                    </a:lnTo>
                    <a:lnTo>
                      <a:pt x="127" y="179"/>
                    </a:lnTo>
                    <a:lnTo>
                      <a:pt x="40" y="195"/>
                    </a:lnTo>
                    <a:lnTo>
                      <a:pt x="0" y="191"/>
                    </a:lnTo>
                  </a:path>
                </a:pathLst>
              </a:custGeom>
              <a:solidFill>
                <a:srgbClr val="A0A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3" name="Freeform 34">
                <a:extLst>
                  <a:ext uri="{FF2B5EF4-FFF2-40B4-BE49-F238E27FC236}">
                    <a16:creationId xmlns:a16="http://schemas.microsoft.com/office/drawing/2014/main" id="{35FF48EA-1F9D-4097-976E-B83C5C200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850"/>
                <a:ext cx="295" cy="213"/>
              </a:xfrm>
              <a:custGeom>
                <a:avLst/>
                <a:gdLst>
                  <a:gd name="T0" fmla="*/ 67 w 295"/>
                  <a:gd name="T1" fmla="*/ 202 h 214"/>
                  <a:gd name="T2" fmla="*/ 294 w 295"/>
                  <a:gd name="T3" fmla="*/ 7 h 214"/>
                  <a:gd name="T4" fmla="*/ 258 w 295"/>
                  <a:gd name="T5" fmla="*/ 0 h 214"/>
                  <a:gd name="T6" fmla="*/ 227 w 295"/>
                  <a:gd name="T7" fmla="*/ 4 h 214"/>
                  <a:gd name="T8" fmla="*/ 185 w 295"/>
                  <a:gd name="T9" fmla="*/ 8 h 214"/>
                  <a:gd name="T10" fmla="*/ 154 w 295"/>
                  <a:gd name="T11" fmla="*/ 18 h 214"/>
                  <a:gd name="T12" fmla="*/ 119 w 295"/>
                  <a:gd name="T13" fmla="*/ 30 h 214"/>
                  <a:gd name="T14" fmla="*/ 89 w 295"/>
                  <a:gd name="T15" fmla="*/ 44 h 214"/>
                  <a:gd name="T16" fmla="*/ 60 w 295"/>
                  <a:gd name="T17" fmla="*/ 65 h 214"/>
                  <a:gd name="T18" fmla="*/ 40 w 295"/>
                  <a:gd name="T19" fmla="*/ 85 h 214"/>
                  <a:gd name="T20" fmla="*/ 19 w 295"/>
                  <a:gd name="T21" fmla="*/ 109 h 214"/>
                  <a:gd name="T22" fmla="*/ 9 w 295"/>
                  <a:gd name="T23" fmla="*/ 126 h 214"/>
                  <a:gd name="T24" fmla="*/ 3 w 295"/>
                  <a:gd name="T25" fmla="*/ 144 h 214"/>
                  <a:gd name="T26" fmla="*/ 0 w 295"/>
                  <a:gd name="T27" fmla="*/ 166 h 214"/>
                  <a:gd name="T28" fmla="*/ 8 w 295"/>
                  <a:gd name="T29" fmla="*/ 186 h 214"/>
                  <a:gd name="T30" fmla="*/ 25 w 295"/>
                  <a:gd name="T31" fmla="*/ 200 h 214"/>
                  <a:gd name="T32" fmla="*/ 56 w 295"/>
                  <a:gd name="T33" fmla="*/ 213 h 214"/>
                  <a:gd name="T34" fmla="*/ 67 w 295"/>
                  <a:gd name="T35" fmla="*/ 20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5" h="214">
                    <a:moveTo>
                      <a:pt x="67" y="202"/>
                    </a:moveTo>
                    <a:lnTo>
                      <a:pt x="294" y="7"/>
                    </a:lnTo>
                    <a:lnTo>
                      <a:pt x="258" y="0"/>
                    </a:lnTo>
                    <a:lnTo>
                      <a:pt x="227" y="4"/>
                    </a:lnTo>
                    <a:lnTo>
                      <a:pt x="185" y="8"/>
                    </a:lnTo>
                    <a:lnTo>
                      <a:pt x="154" y="18"/>
                    </a:lnTo>
                    <a:lnTo>
                      <a:pt x="119" y="30"/>
                    </a:lnTo>
                    <a:lnTo>
                      <a:pt x="89" y="44"/>
                    </a:lnTo>
                    <a:lnTo>
                      <a:pt x="60" y="65"/>
                    </a:lnTo>
                    <a:lnTo>
                      <a:pt x="40" y="85"/>
                    </a:lnTo>
                    <a:lnTo>
                      <a:pt x="19" y="109"/>
                    </a:lnTo>
                    <a:lnTo>
                      <a:pt x="9" y="126"/>
                    </a:lnTo>
                    <a:lnTo>
                      <a:pt x="3" y="144"/>
                    </a:lnTo>
                    <a:lnTo>
                      <a:pt x="0" y="166"/>
                    </a:lnTo>
                    <a:lnTo>
                      <a:pt x="8" y="186"/>
                    </a:lnTo>
                    <a:lnTo>
                      <a:pt x="25" y="200"/>
                    </a:lnTo>
                    <a:lnTo>
                      <a:pt x="56" y="213"/>
                    </a:lnTo>
                    <a:lnTo>
                      <a:pt x="67" y="202"/>
                    </a:lnTo>
                  </a:path>
                </a:pathLst>
              </a:custGeom>
              <a:solidFill>
                <a:srgbClr val="A0A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" name="Freeform 35">
                <a:extLst>
                  <a:ext uri="{FF2B5EF4-FFF2-40B4-BE49-F238E27FC236}">
                    <a16:creationId xmlns:a16="http://schemas.microsoft.com/office/drawing/2014/main" id="{648B66CD-3AE7-4C84-BF3E-192C63394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896"/>
                <a:ext cx="477" cy="350"/>
              </a:xfrm>
              <a:custGeom>
                <a:avLst/>
                <a:gdLst>
                  <a:gd name="T0" fmla="*/ 0 w 478"/>
                  <a:gd name="T1" fmla="*/ 161 h 347"/>
                  <a:gd name="T2" fmla="*/ 136 w 478"/>
                  <a:gd name="T3" fmla="*/ 312 h 347"/>
                  <a:gd name="T4" fmla="*/ 170 w 478"/>
                  <a:gd name="T5" fmla="*/ 326 h 347"/>
                  <a:gd name="T6" fmla="*/ 194 w 478"/>
                  <a:gd name="T7" fmla="*/ 333 h 347"/>
                  <a:gd name="T8" fmla="*/ 222 w 478"/>
                  <a:gd name="T9" fmla="*/ 341 h 347"/>
                  <a:gd name="T10" fmla="*/ 258 w 478"/>
                  <a:gd name="T11" fmla="*/ 346 h 347"/>
                  <a:gd name="T12" fmla="*/ 294 w 478"/>
                  <a:gd name="T13" fmla="*/ 343 h 347"/>
                  <a:gd name="T14" fmla="*/ 333 w 478"/>
                  <a:gd name="T15" fmla="*/ 337 h 347"/>
                  <a:gd name="T16" fmla="*/ 367 w 478"/>
                  <a:gd name="T17" fmla="*/ 322 h 347"/>
                  <a:gd name="T18" fmla="*/ 404 w 478"/>
                  <a:gd name="T19" fmla="*/ 304 h 347"/>
                  <a:gd name="T20" fmla="*/ 430 w 478"/>
                  <a:gd name="T21" fmla="*/ 282 h 347"/>
                  <a:gd name="T22" fmla="*/ 451 w 478"/>
                  <a:gd name="T23" fmla="*/ 262 h 347"/>
                  <a:gd name="T24" fmla="*/ 470 w 478"/>
                  <a:gd name="T25" fmla="*/ 234 h 347"/>
                  <a:gd name="T26" fmla="*/ 476 w 478"/>
                  <a:gd name="T27" fmla="*/ 212 h 347"/>
                  <a:gd name="T28" fmla="*/ 477 w 478"/>
                  <a:gd name="T29" fmla="*/ 187 h 347"/>
                  <a:gd name="T30" fmla="*/ 379 w 478"/>
                  <a:gd name="T31" fmla="*/ 0 h 347"/>
                  <a:gd name="T32" fmla="*/ 376 w 478"/>
                  <a:gd name="T33" fmla="*/ 26 h 347"/>
                  <a:gd name="T34" fmla="*/ 366 w 478"/>
                  <a:gd name="T35" fmla="*/ 46 h 347"/>
                  <a:gd name="T36" fmla="*/ 345 w 478"/>
                  <a:gd name="T37" fmla="*/ 70 h 347"/>
                  <a:gd name="T38" fmla="*/ 323 w 478"/>
                  <a:gd name="T39" fmla="*/ 90 h 347"/>
                  <a:gd name="T40" fmla="*/ 298 w 478"/>
                  <a:gd name="T41" fmla="*/ 109 h 347"/>
                  <a:gd name="T42" fmla="*/ 253 w 478"/>
                  <a:gd name="T43" fmla="*/ 130 h 347"/>
                  <a:gd name="T44" fmla="*/ 212 w 478"/>
                  <a:gd name="T45" fmla="*/ 147 h 347"/>
                  <a:gd name="T46" fmla="*/ 181 w 478"/>
                  <a:gd name="T47" fmla="*/ 155 h 347"/>
                  <a:gd name="T48" fmla="*/ 142 w 478"/>
                  <a:gd name="T49" fmla="*/ 162 h 347"/>
                  <a:gd name="T50" fmla="*/ 115 w 478"/>
                  <a:gd name="T51" fmla="*/ 165 h 347"/>
                  <a:gd name="T52" fmla="*/ 82 w 478"/>
                  <a:gd name="T53" fmla="*/ 166 h 347"/>
                  <a:gd name="T54" fmla="*/ 184 w 478"/>
                  <a:gd name="T55" fmla="*/ 308 h 347"/>
                  <a:gd name="T56" fmla="*/ 146 w 478"/>
                  <a:gd name="T57" fmla="*/ 297 h 347"/>
                  <a:gd name="T58" fmla="*/ 44 w 478"/>
                  <a:gd name="T59" fmla="*/ 164 h 347"/>
                  <a:gd name="T60" fmla="*/ 31 w 478"/>
                  <a:gd name="T61" fmla="*/ 165 h 347"/>
                  <a:gd name="T62" fmla="*/ 16 w 478"/>
                  <a:gd name="T63" fmla="*/ 162 h 347"/>
                  <a:gd name="T64" fmla="*/ 0 w 478"/>
                  <a:gd name="T65" fmla="*/ 161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8" h="347">
                    <a:moveTo>
                      <a:pt x="0" y="161"/>
                    </a:moveTo>
                    <a:lnTo>
                      <a:pt x="136" y="312"/>
                    </a:lnTo>
                    <a:lnTo>
                      <a:pt x="170" y="326"/>
                    </a:lnTo>
                    <a:lnTo>
                      <a:pt x="194" y="333"/>
                    </a:lnTo>
                    <a:lnTo>
                      <a:pt x="222" y="341"/>
                    </a:lnTo>
                    <a:lnTo>
                      <a:pt x="258" y="346"/>
                    </a:lnTo>
                    <a:lnTo>
                      <a:pt x="294" y="343"/>
                    </a:lnTo>
                    <a:lnTo>
                      <a:pt x="333" y="337"/>
                    </a:lnTo>
                    <a:lnTo>
                      <a:pt x="367" y="322"/>
                    </a:lnTo>
                    <a:lnTo>
                      <a:pt x="404" y="304"/>
                    </a:lnTo>
                    <a:lnTo>
                      <a:pt x="430" y="282"/>
                    </a:lnTo>
                    <a:lnTo>
                      <a:pt x="451" y="262"/>
                    </a:lnTo>
                    <a:lnTo>
                      <a:pt x="470" y="234"/>
                    </a:lnTo>
                    <a:lnTo>
                      <a:pt x="476" y="212"/>
                    </a:lnTo>
                    <a:lnTo>
                      <a:pt x="477" y="187"/>
                    </a:lnTo>
                    <a:lnTo>
                      <a:pt x="379" y="0"/>
                    </a:lnTo>
                    <a:lnTo>
                      <a:pt x="376" y="26"/>
                    </a:lnTo>
                    <a:lnTo>
                      <a:pt x="366" y="46"/>
                    </a:lnTo>
                    <a:lnTo>
                      <a:pt x="345" y="70"/>
                    </a:lnTo>
                    <a:lnTo>
                      <a:pt x="323" y="90"/>
                    </a:lnTo>
                    <a:lnTo>
                      <a:pt x="298" y="109"/>
                    </a:lnTo>
                    <a:lnTo>
                      <a:pt x="253" y="130"/>
                    </a:lnTo>
                    <a:lnTo>
                      <a:pt x="212" y="147"/>
                    </a:lnTo>
                    <a:lnTo>
                      <a:pt x="181" y="155"/>
                    </a:lnTo>
                    <a:lnTo>
                      <a:pt x="142" y="162"/>
                    </a:lnTo>
                    <a:lnTo>
                      <a:pt x="115" y="165"/>
                    </a:lnTo>
                    <a:lnTo>
                      <a:pt x="82" y="166"/>
                    </a:lnTo>
                    <a:lnTo>
                      <a:pt x="184" y="308"/>
                    </a:lnTo>
                    <a:lnTo>
                      <a:pt x="146" y="297"/>
                    </a:lnTo>
                    <a:lnTo>
                      <a:pt x="44" y="164"/>
                    </a:lnTo>
                    <a:lnTo>
                      <a:pt x="31" y="165"/>
                    </a:lnTo>
                    <a:lnTo>
                      <a:pt x="16" y="162"/>
                    </a:lnTo>
                    <a:lnTo>
                      <a:pt x="0" y="161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132131" name="Group 36">
                <a:extLst>
                  <a:ext uri="{FF2B5EF4-FFF2-40B4-BE49-F238E27FC236}">
                    <a16:creationId xmlns:a16="http://schemas.microsoft.com/office/drawing/2014/main" id="{3F5CF15D-6517-4EAA-90D0-D42C4D38C3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4" y="779"/>
                <a:ext cx="1111" cy="825"/>
                <a:chOff x="1364" y="779"/>
                <a:chExt cx="1111" cy="825"/>
              </a:xfrm>
            </p:grpSpPr>
            <p:sp>
              <p:nvSpPr>
                <p:cNvPr id="39" name="Freeform 37">
                  <a:extLst>
                    <a:ext uri="{FF2B5EF4-FFF2-40B4-BE49-F238E27FC236}">
                      <a16:creationId xmlns:a16="http://schemas.microsoft.com/office/drawing/2014/main" id="{EC8C4F4C-FB54-47CA-95BF-120A4DFAA2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3" y="783"/>
                  <a:ext cx="330" cy="799"/>
                </a:xfrm>
                <a:custGeom>
                  <a:avLst/>
                  <a:gdLst>
                    <a:gd name="T0" fmla="*/ 255 w 330"/>
                    <a:gd name="T1" fmla="*/ 798 h 799"/>
                    <a:gd name="T2" fmla="*/ 0 w 330"/>
                    <a:gd name="T3" fmla="*/ 281 h 799"/>
                    <a:gd name="T4" fmla="*/ 187 w 330"/>
                    <a:gd name="T5" fmla="*/ 0 h 799"/>
                    <a:gd name="T6" fmla="*/ 219 w 330"/>
                    <a:gd name="T7" fmla="*/ 194 h 799"/>
                    <a:gd name="T8" fmla="*/ 247 w 330"/>
                    <a:gd name="T9" fmla="*/ 169 h 799"/>
                    <a:gd name="T10" fmla="*/ 274 w 330"/>
                    <a:gd name="T11" fmla="*/ 383 h 799"/>
                    <a:gd name="T12" fmla="*/ 303 w 330"/>
                    <a:gd name="T13" fmla="*/ 360 h 799"/>
                    <a:gd name="T14" fmla="*/ 329 w 330"/>
                    <a:gd name="T15" fmla="*/ 587 h 799"/>
                    <a:gd name="T16" fmla="*/ 255 w 330"/>
                    <a:gd name="T17" fmla="*/ 798 h 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0" h="799">
                      <a:moveTo>
                        <a:pt x="255" y="798"/>
                      </a:moveTo>
                      <a:lnTo>
                        <a:pt x="0" y="281"/>
                      </a:lnTo>
                      <a:lnTo>
                        <a:pt x="187" y="0"/>
                      </a:lnTo>
                      <a:lnTo>
                        <a:pt x="219" y="194"/>
                      </a:lnTo>
                      <a:lnTo>
                        <a:pt x="247" y="169"/>
                      </a:lnTo>
                      <a:lnTo>
                        <a:pt x="274" y="383"/>
                      </a:lnTo>
                      <a:lnTo>
                        <a:pt x="303" y="360"/>
                      </a:lnTo>
                      <a:lnTo>
                        <a:pt x="329" y="587"/>
                      </a:lnTo>
                      <a:lnTo>
                        <a:pt x="255" y="798"/>
                      </a:ln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0" name="Freeform 38">
                  <a:extLst>
                    <a:ext uri="{FF2B5EF4-FFF2-40B4-BE49-F238E27FC236}">
                      <a16:creationId xmlns:a16="http://schemas.microsoft.com/office/drawing/2014/main" id="{D365247B-78C9-4C18-9FB4-6415AFBBB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1" y="1135"/>
                  <a:ext cx="403" cy="459"/>
                </a:xfrm>
                <a:custGeom>
                  <a:avLst/>
                  <a:gdLst>
                    <a:gd name="T0" fmla="*/ 328 w 403"/>
                    <a:gd name="T1" fmla="*/ 405 h 460"/>
                    <a:gd name="T2" fmla="*/ 0 w 403"/>
                    <a:gd name="T3" fmla="*/ 0 h 460"/>
                    <a:gd name="T4" fmla="*/ 153 w 403"/>
                    <a:gd name="T5" fmla="*/ 112 h 460"/>
                    <a:gd name="T6" fmla="*/ 402 w 403"/>
                    <a:gd name="T7" fmla="*/ 459 h 460"/>
                    <a:gd name="T8" fmla="*/ 328 w 403"/>
                    <a:gd name="T9" fmla="*/ 405 h 4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3" h="460">
                      <a:moveTo>
                        <a:pt x="328" y="405"/>
                      </a:moveTo>
                      <a:lnTo>
                        <a:pt x="0" y="0"/>
                      </a:lnTo>
                      <a:lnTo>
                        <a:pt x="153" y="112"/>
                      </a:lnTo>
                      <a:lnTo>
                        <a:pt x="402" y="459"/>
                      </a:lnTo>
                      <a:lnTo>
                        <a:pt x="328" y="405"/>
                      </a:ln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1" name="Freeform 39">
                  <a:extLst>
                    <a:ext uri="{FF2B5EF4-FFF2-40B4-BE49-F238E27FC236}">
                      <a16:creationId xmlns:a16="http://schemas.microsoft.com/office/drawing/2014/main" id="{462CE880-40E6-4131-8582-A86D5CC78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4" y="1049"/>
                  <a:ext cx="885" cy="584"/>
                </a:xfrm>
                <a:custGeom>
                  <a:avLst/>
                  <a:gdLst>
                    <a:gd name="T0" fmla="*/ 885 w 886"/>
                    <a:gd name="T1" fmla="*/ 554 h 555"/>
                    <a:gd name="T2" fmla="*/ 487 w 886"/>
                    <a:gd name="T3" fmla="*/ 133 h 555"/>
                    <a:gd name="T4" fmla="*/ 0 w 886"/>
                    <a:gd name="T5" fmla="*/ 0 h 555"/>
                    <a:gd name="T6" fmla="*/ 171 w 886"/>
                    <a:gd name="T7" fmla="*/ 124 h 555"/>
                    <a:gd name="T8" fmla="*/ 237 w 886"/>
                    <a:gd name="T9" fmla="*/ 155 h 555"/>
                    <a:gd name="T10" fmla="*/ 187 w 886"/>
                    <a:gd name="T11" fmla="*/ 163 h 555"/>
                    <a:gd name="T12" fmla="*/ 422 w 886"/>
                    <a:gd name="T13" fmla="*/ 295 h 555"/>
                    <a:gd name="T14" fmla="*/ 369 w 886"/>
                    <a:gd name="T15" fmla="*/ 290 h 555"/>
                    <a:gd name="T16" fmla="*/ 594 w 886"/>
                    <a:gd name="T17" fmla="*/ 442 h 555"/>
                    <a:gd name="T18" fmla="*/ 885 w 886"/>
                    <a:gd name="T19" fmla="*/ 554 h 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6" h="555">
                      <a:moveTo>
                        <a:pt x="885" y="554"/>
                      </a:moveTo>
                      <a:lnTo>
                        <a:pt x="487" y="133"/>
                      </a:lnTo>
                      <a:lnTo>
                        <a:pt x="0" y="0"/>
                      </a:lnTo>
                      <a:lnTo>
                        <a:pt x="171" y="124"/>
                      </a:lnTo>
                      <a:lnTo>
                        <a:pt x="237" y="155"/>
                      </a:lnTo>
                      <a:lnTo>
                        <a:pt x="187" y="163"/>
                      </a:lnTo>
                      <a:lnTo>
                        <a:pt x="422" y="295"/>
                      </a:lnTo>
                      <a:lnTo>
                        <a:pt x="369" y="290"/>
                      </a:lnTo>
                      <a:lnTo>
                        <a:pt x="594" y="442"/>
                      </a:lnTo>
                      <a:lnTo>
                        <a:pt x="885" y="554"/>
                      </a:ln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36" name="Freeform 40">
                <a:extLst>
                  <a:ext uri="{FF2B5EF4-FFF2-40B4-BE49-F238E27FC236}">
                    <a16:creationId xmlns:a16="http://schemas.microsoft.com/office/drawing/2014/main" id="{246DD4A6-6882-4B99-9341-E8F91228D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1540"/>
                <a:ext cx="316" cy="224"/>
              </a:xfrm>
              <a:custGeom>
                <a:avLst/>
                <a:gdLst>
                  <a:gd name="T0" fmla="*/ 0 w 318"/>
                  <a:gd name="T1" fmla="*/ 59 h 223"/>
                  <a:gd name="T2" fmla="*/ 31 w 318"/>
                  <a:gd name="T3" fmla="*/ 71 h 223"/>
                  <a:gd name="T4" fmla="*/ 57 w 318"/>
                  <a:gd name="T5" fmla="*/ 81 h 223"/>
                  <a:gd name="T6" fmla="*/ 80 w 318"/>
                  <a:gd name="T7" fmla="*/ 86 h 223"/>
                  <a:gd name="T8" fmla="*/ 106 w 318"/>
                  <a:gd name="T9" fmla="*/ 84 h 223"/>
                  <a:gd name="T10" fmla="*/ 133 w 318"/>
                  <a:gd name="T11" fmla="*/ 83 h 223"/>
                  <a:gd name="T12" fmla="*/ 161 w 318"/>
                  <a:gd name="T13" fmla="*/ 75 h 223"/>
                  <a:gd name="T14" fmla="*/ 186 w 318"/>
                  <a:gd name="T15" fmla="*/ 68 h 223"/>
                  <a:gd name="T16" fmla="*/ 204 w 318"/>
                  <a:gd name="T17" fmla="*/ 50 h 223"/>
                  <a:gd name="T18" fmla="*/ 223 w 318"/>
                  <a:gd name="T19" fmla="*/ 34 h 223"/>
                  <a:gd name="T20" fmla="*/ 229 w 318"/>
                  <a:gd name="T21" fmla="*/ 18 h 223"/>
                  <a:gd name="T22" fmla="*/ 234 w 318"/>
                  <a:gd name="T23" fmla="*/ 0 h 223"/>
                  <a:gd name="T24" fmla="*/ 317 w 318"/>
                  <a:gd name="T25" fmla="*/ 155 h 223"/>
                  <a:gd name="T26" fmla="*/ 316 w 318"/>
                  <a:gd name="T27" fmla="*/ 170 h 223"/>
                  <a:gd name="T28" fmla="*/ 306 w 318"/>
                  <a:gd name="T29" fmla="*/ 186 h 223"/>
                  <a:gd name="T30" fmla="*/ 293 w 318"/>
                  <a:gd name="T31" fmla="*/ 198 h 223"/>
                  <a:gd name="T32" fmla="*/ 274 w 318"/>
                  <a:gd name="T33" fmla="*/ 208 h 223"/>
                  <a:gd name="T34" fmla="*/ 255 w 318"/>
                  <a:gd name="T35" fmla="*/ 219 h 223"/>
                  <a:gd name="T36" fmla="*/ 227 w 318"/>
                  <a:gd name="T37" fmla="*/ 221 h 223"/>
                  <a:gd name="T38" fmla="*/ 202 w 318"/>
                  <a:gd name="T39" fmla="*/ 222 h 223"/>
                  <a:gd name="T40" fmla="*/ 175 w 318"/>
                  <a:gd name="T41" fmla="*/ 217 h 223"/>
                  <a:gd name="T42" fmla="*/ 154 w 318"/>
                  <a:gd name="T43" fmla="*/ 211 h 223"/>
                  <a:gd name="T44" fmla="*/ 129 w 318"/>
                  <a:gd name="T45" fmla="*/ 198 h 223"/>
                  <a:gd name="T46" fmla="*/ 0 w 318"/>
                  <a:gd name="T47" fmla="*/ 5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8" h="223">
                    <a:moveTo>
                      <a:pt x="0" y="59"/>
                    </a:moveTo>
                    <a:lnTo>
                      <a:pt x="31" y="71"/>
                    </a:lnTo>
                    <a:lnTo>
                      <a:pt x="57" y="81"/>
                    </a:lnTo>
                    <a:lnTo>
                      <a:pt x="80" y="86"/>
                    </a:lnTo>
                    <a:lnTo>
                      <a:pt x="106" y="84"/>
                    </a:lnTo>
                    <a:lnTo>
                      <a:pt x="133" y="83"/>
                    </a:lnTo>
                    <a:lnTo>
                      <a:pt x="161" y="75"/>
                    </a:lnTo>
                    <a:lnTo>
                      <a:pt x="186" y="68"/>
                    </a:lnTo>
                    <a:lnTo>
                      <a:pt x="204" y="50"/>
                    </a:lnTo>
                    <a:lnTo>
                      <a:pt x="223" y="34"/>
                    </a:lnTo>
                    <a:lnTo>
                      <a:pt x="229" y="18"/>
                    </a:lnTo>
                    <a:lnTo>
                      <a:pt x="234" y="0"/>
                    </a:lnTo>
                    <a:lnTo>
                      <a:pt x="317" y="155"/>
                    </a:lnTo>
                    <a:lnTo>
                      <a:pt x="316" y="170"/>
                    </a:lnTo>
                    <a:lnTo>
                      <a:pt x="306" y="186"/>
                    </a:lnTo>
                    <a:lnTo>
                      <a:pt x="293" y="198"/>
                    </a:lnTo>
                    <a:lnTo>
                      <a:pt x="274" y="208"/>
                    </a:lnTo>
                    <a:lnTo>
                      <a:pt x="255" y="219"/>
                    </a:lnTo>
                    <a:lnTo>
                      <a:pt x="227" y="221"/>
                    </a:lnTo>
                    <a:lnTo>
                      <a:pt x="202" y="222"/>
                    </a:lnTo>
                    <a:lnTo>
                      <a:pt x="175" y="217"/>
                    </a:lnTo>
                    <a:lnTo>
                      <a:pt x="154" y="211"/>
                    </a:lnTo>
                    <a:lnTo>
                      <a:pt x="129" y="198"/>
                    </a:lnTo>
                    <a:lnTo>
                      <a:pt x="0" y="59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7" name="Freeform 41">
                <a:extLst>
                  <a:ext uri="{FF2B5EF4-FFF2-40B4-BE49-F238E27FC236}">
                    <a16:creationId xmlns:a16="http://schemas.microsoft.com/office/drawing/2014/main" id="{6A4C2794-B631-444B-B603-7C9608B42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1628"/>
                <a:ext cx="225" cy="106"/>
              </a:xfrm>
              <a:custGeom>
                <a:avLst/>
                <a:gdLst>
                  <a:gd name="T0" fmla="*/ 0 w 226"/>
                  <a:gd name="T1" fmla="*/ 44 h 107"/>
                  <a:gd name="T2" fmla="*/ 15 w 226"/>
                  <a:gd name="T3" fmla="*/ 54 h 107"/>
                  <a:gd name="T4" fmla="*/ 37 w 226"/>
                  <a:gd name="T5" fmla="*/ 63 h 107"/>
                  <a:gd name="T6" fmla="*/ 57 w 226"/>
                  <a:gd name="T7" fmla="*/ 70 h 107"/>
                  <a:gd name="T8" fmla="*/ 79 w 226"/>
                  <a:gd name="T9" fmla="*/ 75 h 107"/>
                  <a:gd name="T10" fmla="*/ 108 w 226"/>
                  <a:gd name="T11" fmla="*/ 82 h 107"/>
                  <a:gd name="T12" fmla="*/ 133 w 226"/>
                  <a:gd name="T13" fmla="*/ 81 h 107"/>
                  <a:gd name="T14" fmla="*/ 151 w 226"/>
                  <a:gd name="T15" fmla="*/ 78 h 107"/>
                  <a:gd name="T16" fmla="*/ 175 w 226"/>
                  <a:gd name="T17" fmla="*/ 63 h 107"/>
                  <a:gd name="T18" fmla="*/ 190 w 226"/>
                  <a:gd name="T19" fmla="*/ 45 h 107"/>
                  <a:gd name="T20" fmla="*/ 198 w 226"/>
                  <a:gd name="T21" fmla="*/ 23 h 107"/>
                  <a:gd name="T22" fmla="*/ 204 w 226"/>
                  <a:gd name="T23" fmla="*/ 0 h 107"/>
                  <a:gd name="T24" fmla="*/ 225 w 226"/>
                  <a:gd name="T25" fmla="*/ 37 h 107"/>
                  <a:gd name="T26" fmla="*/ 224 w 226"/>
                  <a:gd name="T27" fmla="*/ 53 h 107"/>
                  <a:gd name="T28" fmla="*/ 212 w 226"/>
                  <a:gd name="T29" fmla="*/ 72 h 107"/>
                  <a:gd name="T30" fmla="*/ 195 w 226"/>
                  <a:gd name="T31" fmla="*/ 84 h 107"/>
                  <a:gd name="T32" fmla="*/ 178 w 226"/>
                  <a:gd name="T33" fmla="*/ 93 h 107"/>
                  <a:gd name="T34" fmla="*/ 159 w 226"/>
                  <a:gd name="T35" fmla="*/ 99 h 107"/>
                  <a:gd name="T36" fmla="*/ 134 w 226"/>
                  <a:gd name="T37" fmla="*/ 106 h 107"/>
                  <a:gd name="T38" fmla="*/ 110 w 226"/>
                  <a:gd name="T39" fmla="*/ 105 h 107"/>
                  <a:gd name="T40" fmla="*/ 85 w 226"/>
                  <a:gd name="T41" fmla="*/ 98 h 107"/>
                  <a:gd name="T42" fmla="*/ 62 w 226"/>
                  <a:gd name="T43" fmla="*/ 91 h 107"/>
                  <a:gd name="T44" fmla="*/ 36 w 226"/>
                  <a:gd name="T45" fmla="*/ 81 h 107"/>
                  <a:gd name="T46" fmla="*/ 0 w 226"/>
                  <a:gd name="T47" fmla="*/ 4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6" h="107">
                    <a:moveTo>
                      <a:pt x="0" y="44"/>
                    </a:moveTo>
                    <a:lnTo>
                      <a:pt x="15" y="54"/>
                    </a:lnTo>
                    <a:lnTo>
                      <a:pt x="37" y="63"/>
                    </a:lnTo>
                    <a:lnTo>
                      <a:pt x="57" y="70"/>
                    </a:lnTo>
                    <a:lnTo>
                      <a:pt x="79" y="75"/>
                    </a:lnTo>
                    <a:lnTo>
                      <a:pt x="108" y="82"/>
                    </a:lnTo>
                    <a:lnTo>
                      <a:pt x="133" y="81"/>
                    </a:lnTo>
                    <a:lnTo>
                      <a:pt x="151" y="78"/>
                    </a:lnTo>
                    <a:lnTo>
                      <a:pt x="175" y="63"/>
                    </a:lnTo>
                    <a:lnTo>
                      <a:pt x="190" y="45"/>
                    </a:lnTo>
                    <a:lnTo>
                      <a:pt x="198" y="23"/>
                    </a:lnTo>
                    <a:lnTo>
                      <a:pt x="204" y="0"/>
                    </a:lnTo>
                    <a:lnTo>
                      <a:pt x="225" y="37"/>
                    </a:lnTo>
                    <a:lnTo>
                      <a:pt x="224" y="53"/>
                    </a:lnTo>
                    <a:lnTo>
                      <a:pt x="212" y="72"/>
                    </a:lnTo>
                    <a:lnTo>
                      <a:pt x="195" y="84"/>
                    </a:lnTo>
                    <a:lnTo>
                      <a:pt x="178" y="93"/>
                    </a:lnTo>
                    <a:lnTo>
                      <a:pt x="159" y="99"/>
                    </a:lnTo>
                    <a:lnTo>
                      <a:pt x="134" y="106"/>
                    </a:lnTo>
                    <a:lnTo>
                      <a:pt x="110" y="105"/>
                    </a:lnTo>
                    <a:lnTo>
                      <a:pt x="85" y="98"/>
                    </a:lnTo>
                    <a:lnTo>
                      <a:pt x="62" y="91"/>
                    </a:lnTo>
                    <a:lnTo>
                      <a:pt x="36" y="81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8" name="Freeform 42">
                <a:extLst>
                  <a:ext uri="{FF2B5EF4-FFF2-40B4-BE49-F238E27FC236}">
                    <a16:creationId xmlns:a16="http://schemas.microsoft.com/office/drawing/2014/main" id="{DD3071C7-9EDC-412E-98EF-5D8403F99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038"/>
                <a:ext cx="127" cy="95"/>
              </a:xfrm>
              <a:custGeom>
                <a:avLst/>
                <a:gdLst>
                  <a:gd name="T0" fmla="*/ 0 w 127"/>
                  <a:gd name="T1" fmla="*/ 18 h 95"/>
                  <a:gd name="T2" fmla="*/ 60 w 127"/>
                  <a:gd name="T3" fmla="*/ 84 h 95"/>
                  <a:gd name="T4" fmla="*/ 69 w 127"/>
                  <a:gd name="T5" fmla="*/ 90 h 95"/>
                  <a:gd name="T6" fmla="*/ 89 w 127"/>
                  <a:gd name="T7" fmla="*/ 94 h 95"/>
                  <a:gd name="T8" fmla="*/ 103 w 127"/>
                  <a:gd name="T9" fmla="*/ 93 h 95"/>
                  <a:gd name="T10" fmla="*/ 114 w 127"/>
                  <a:gd name="T11" fmla="*/ 90 h 95"/>
                  <a:gd name="T12" fmla="*/ 123 w 127"/>
                  <a:gd name="T13" fmla="*/ 82 h 95"/>
                  <a:gd name="T14" fmla="*/ 126 w 127"/>
                  <a:gd name="T15" fmla="*/ 70 h 95"/>
                  <a:gd name="T16" fmla="*/ 84 w 127"/>
                  <a:gd name="T17" fmla="*/ 0 h 95"/>
                  <a:gd name="T18" fmla="*/ 73 w 127"/>
                  <a:gd name="T19" fmla="*/ 11 h 95"/>
                  <a:gd name="T20" fmla="*/ 58 w 127"/>
                  <a:gd name="T21" fmla="*/ 16 h 95"/>
                  <a:gd name="T22" fmla="*/ 45 w 127"/>
                  <a:gd name="T23" fmla="*/ 21 h 95"/>
                  <a:gd name="T24" fmla="*/ 27 w 127"/>
                  <a:gd name="T25" fmla="*/ 23 h 95"/>
                  <a:gd name="T26" fmla="*/ 16 w 127"/>
                  <a:gd name="T27" fmla="*/ 20 h 95"/>
                  <a:gd name="T28" fmla="*/ 0 w 127"/>
                  <a:gd name="T29" fmla="*/ 1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7" h="95">
                    <a:moveTo>
                      <a:pt x="0" y="18"/>
                    </a:moveTo>
                    <a:lnTo>
                      <a:pt x="60" y="84"/>
                    </a:lnTo>
                    <a:lnTo>
                      <a:pt x="69" y="90"/>
                    </a:lnTo>
                    <a:lnTo>
                      <a:pt x="89" y="94"/>
                    </a:lnTo>
                    <a:lnTo>
                      <a:pt x="103" y="93"/>
                    </a:lnTo>
                    <a:lnTo>
                      <a:pt x="114" y="90"/>
                    </a:lnTo>
                    <a:lnTo>
                      <a:pt x="123" y="82"/>
                    </a:lnTo>
                    <a:lnTo>
                      <a:pt x="126" y="70"/>
                    </a:lnTo>
                    <a:lnTo>
                      <a:pt x="84" y="0"/>
                    </a:lnTo>
                    <a:lnTo>
                      <a:pt x="73" y="11"/>
                    </a:lnTo>
                    <a:lnTo>
                      <a:pt x="58" y="16"/>
                    </a:lnTo>
                    <a:lnTo>
                      <a:pt x="45" y="21"/>
                    </a:lnTo>
                    <a:lnTo>
                      <a:pt x="27" y="23"/>
                    </a:lnTo>
                    <a:lnTo>
                      <a:pt x="16" y="2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132104" name="Group 43">
              <a:extLst>
                <a:ext uri="{FF2B5EF4-FFF2-40B4-BE49-F238E27FC236}">
                  <a16:creationId xmlns:a16="http://schemas.microsoft.com/office/drawing/2014/main" id="{B0232F3B-F505-45AB-9768-BFF5C5B42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050" y="3417888"/>
              <a:ext cx="2444750" cy="2105025"/>
              <a:chOff x="2812" y="2153"/>
              <a:chExt cx="1540" cy="1326"/>
            </a:xfrm>
          </p:grpSpPr>
          <p:grpSp>
            <p:nvGrpSpPr>
              <p:cNvPr id="132105" name="Group 44">
                <a:extLst>
                  <a:ext uri="{FF2B5EF4-FFF2-40B4-BE49-F238E27FC236}">
                    <a16:creationId xmlns:a16="http://schemas.microsoft.com/office/drawing/2014/main" id="{D9CE9EC2-4ABA-41F9-9DBF-EC61F25759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12" y="2153"/>
                <a:ext cx="1540" cy="1326"/>
                <a:chOff x="2812" y="2153"/>
                <a:chExt cx="1540" cy="1326"/>
              </a:xfrm>
            </p:grpSpPr>
            <p:grpSp>
              <p:nvGrpSpPr>
                <p:cNvPr id="132108" name="Group 45">
                  <a:extLst>
                    <a:ext uri="{FF2B5EF4-FFF2-40B4-BE49-F238E27FC236}">
                      <a16:creationId xmlns:a16="http://schemas.microsoft.com/office/drawing/2014/main" id="{9B6B5D8D-96EA-4215-8374-044432CD55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12" y="2153"/>
                  <a:ext cx="1381" cy="1092"/>
                  <a:chOff x="2812" y="2153"/>
                  <a:chExt cx="1381" cy="1092"/>
                </a:xfrm>
              </p:grpSpPr>
              <p:grpSp>
                <p:nvGrpSpPr>
                  <p:cNvPr id="132113" name="Group 46">
                    <a:extLst>
                      <a:ext uri="{FF2B5EF4-FFF2-40B4-BE49-F238E27FC236}">
                        <a16:creationId xmlns:a16="http://schemas.microsoft.com/office/drawing/2014/main" id="{F04DD4CB-365A-45D3-9C4E-DABFC5A0B6E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12" y="2153"/>
                    <a:ext cx="163" cy="196"/>
                    <a:chOff x="2812" y="2153"/>
                    <a:chExt cx="163" cy="196"/>
                  </a:xfrm>
                </p:grpSpPr>
                <p:sp>
                  <p:nvSpPr>
                    <p:cNvPr id="24" name="Freeform 47">
                      <a:extLst>
                        <a:ext uri="{FF2B5EF4-FFF2-40B4-BE49-F238E27FC236}">
                          <a16:creationId xmlns:a16="http://schemas.microsoft.com/office/drawing/2014/main" id="{3E92E58B-9674-4F01-BB8B-80CF00BCA2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34" y="2163"/>
                      <a:ext cx="141" cy="180"/>
                    </a:xfrm>
                    <a:custGeom>
                      <a:avLst/>
                      <a:gdLst>
                        <a:gd name="T0" fmla="*/ 140 w 141"/>
                        <a:gd name="T1" fmla="*/ 0 h 186"/>
                        <a:gd name="T2" fmla="*/ 60 w 141"/>
                        <a:gd name="T3" fmla="*/ 93 h 186"/>
                        <a:gd name="T4" fmla="*/ 0 w 141"/>
                        <a:gd name="T5" fmla="*/ 185 h 186"/>
                        <a:gd name="T6" fmla="*/ 72 w 141"/>
                        <a:gd name="T7" fmla="*/ 100 h 186"/>
                        <a:gd name="T8" fmla="*/ 140 w 141"/>
                        <a:gd name="T9" fmla="*/ 0 h 1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41" h="186">
                          <a:moveTo>
                            <a:pt x="140" y="0"/>
                          </a:moveTo>
                          <a:lnTo>
                            <a:pt x="60" y="93"/>
                          </a:lnTo>
                          <a:lnTo>
                            <a:pt x="0" y="185"/>
                          </a:lnTo>
                          <a:lnTo>
                            <a:pt x="72" y="100"/>
                          </a:lnTo>
                          <a:lnTo>
                            <a:pt x="140" y="0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25" name="Freeform 48">
                      <a:extLst>
                        <a:ext uri="{FF2B5EF4-FFF2-40B4-BE49-F238E27FC236}">
                          <a16:creationId xmlns:a16="http://schemas.microsoft.com/office/drawing/2014/main" id="{EE336C6A-51AE-42DA-BDCD-8E941BE140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37" y="2153"/>
                      <a:ext cx="128" cy="86"/>
                    </a:xfrm>
                    <a:custGeom>
                      <a:avLst/>
                      <a:gdLst>
                        <a:gd name="T0" fmla="*/ 128 w 129"/>
                        <a:gd name="T1" fmla="*/ 0 h 87"/>
                        <a:gd name="T2" fmla="*/ 50 w 129"/>
                        <a:gd name="T3" fmla="*/ 86 h 87"/>
                        <a:gd name="T4" fmla="*/ 0 w 129"/>
                        <a:gd name="T5" fmla="*/ 51 h 87"/>
                        <a:gd name="T6" fmla="*/ 27 w 129"/>
                        <a:gd name="T7" fmla="*/ 19 h 87"/>
                        <a:gd name="T8" fmla="*/ 128 w 129"/>
                        <a:gd name="T9" fmla="*/ 0 h 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9" h="87">
                          <a:moveTo>
                            <a:pt x="128" y="0"/>
                          </a:moveTo>
                          <a:lnTo>
                            <a:pt x="50" y="86"/>
                          </a:lnTo>
                          <a:lnTo>
                            <a:pt x="0" y="51"/>
                          </a:lnTo>
                          <a:lnTo>
                            <a:pt x="27" y="19"/>
                          </a:lnTo>
                          <a:lnTo>
                            <a:pt x="128" y="0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26" name="Freeform 49">
                      <a:extLst>
                        <a:ext uri="{FF2B5EF4-FFF2-40B4-BE49-F238E27FC236}">
                          <a16:creationId xmlns:a16="http://schemas.microsoft.com/office/drawing/2014/main" id="{98D9A094-9225-4652-9DC7-917CD5E3C6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12" y="2216"/>
                      <a:ext cx="70" cy="129"/>
                    </a:xfrm>
                    <a:custGeom>
                      <a:avLst/>
                      <a:gdLst>
                        <a:gd name="T0" fmla="*/ 14 w 69"/>
                        <a:gd name="T1" fmla="*/ 0 h 130"/>
                        <a:gd name="T2" fmla="*/ 68 w 69"/>
                        <a:gd name="T3" fmla="*/ 37 h 130"/>
                        <a:gd name="T4" fmla="*/ 25 w 69"/>
                        <a:gd name="T5" fmla="*/ 129 h 130"/>
                        <a:gd name="T6" fmla="*/ 0 w 69"/>
                        <a:gd name="T7" fmla="*/ 37 h 130"/>
                        <a:gd name="T8" fmla="*/ 14 w 69"/>
                        <a:gd name="T9" fmla="*/ 0 h 1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9" h="130">
                          <a:moveTo>
                            <a:pt x="14" y="0"/>
                          </a:moveTo>
                          <a:lnTo>
                            <a:pt x="68" y="37"/>
                          </a:lnTo>
                          <a:lnTo>
                            <a:pt x="25" y="129"/>
                          </a:lnTo>
                          <a:lnTo>
                            <a:pt x="0" y="37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sp>
                <p:nvSpPr>
                  <p:cNvPr id="17" name="Freeform 50">
                    <a:extLst>
                      <a:ext uri="{FF2B5EF4-FFF2-40B4-BE49-F238E27FC236}">
                        <a16:creationId xmlns:a16="http://schemas.microsoft.com/office/drawing/2014/main" id="{2AF9E154-9A0F-495A-9BCE-66C012073B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2" y="2220"/>
                    <a:ext cx="1215" cy="947"/>
                  </a:xfrm>
                  <a:custGeom>
                    <a:avLst/>
                    <a:gdLst>
                      <a:gd name="T0" fmla="*/ 6 w 1214"/>
                      <a:gd name="T1" fmla="*/ 63 h 947"/>
                      <a:gd name="T2" fmla="*/ 1 w 1214"/>
                      <a:gd name="T3" fmla="*/ 52 h 947"/>
                      <a:gd name="T4" fmla="*/ 0 w 1214"/>
                      <a:gd name="T5" fmla="*/ 37 h 947"/>
                      <a:gd name="T6" fmla="*/ 7 w 1214"/>
                      <a:gd name="T7" fmla="*/ 24 h 947"/>
                      <a:gd name="T8" fmla="*/ 14 w 1214"/>
                      <a:gd name="T9" fmla="*/ 15 h 947"/>
                      <a:gd name="T10" fmla="*/ 28 w 1214"/>
                      <a:gd name="T11" fmla="*/ 5 h 947"/>
                      <a:gd name="T12" fmla="*/ 37 w 1214"/>
                      <a:gd name="T13" fmla="*/ 0 h 947"/>
                      <a:gd name="T14" fmla="*/ 51 w 1214"/>
                      <a:gd name="T15" fmla="*/ 2 h 947"/>
                      <a:gd name="T16" fmla="*/ 1213 w 1214"/>
                      <a:gd name="T17" fmla="*/ 629 h 947"/>
                      <a:gd name="T18" fmla="*/ 1022 w 1214"/>
                      <a:gd name="T19" fmla="*/ 946 h 947"/>
                      <a:gd name="T20" fmla="*/ 6 w 1214"/>
                      <a:gd name="T21" fmla="*/ 63 h 9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14" h="947">
                        <a:moveTo>
                          <a:pt x="6" y="63"/>
                        </a:moveTo>
                        <a:lnTo>
                          <a:pt x="1" y="52"/>
                        </a:lnTo>
                        <a:lnTo>
                          <a:pt x="0" y="37"/>
                        </a:lnTo>
                        <a:lnTo>
                          <a:pt x="7" y="24"/>
                        </a:lnTo>
                        <a:lnTo>
                          <a:pt x="14" y="15"/>
                        </a:lnTo>
                        <a:lnTo>
                          <a:pt x="28" y="5"/>
                        </a:lnTo>
                        <a:lnTo>
                          <a:pt x="37" y="0"/>
                        </a:lnTo>
                        <a:lnTo>
                          <a:pt x="51" y="2"/>
                        </a:lnTo>
                        <a:lnTo>
                          <a:pt x="1213" y="629"/>
                        </a:lnTo>
                        <a:lnTo>
                          <a:pt x="1022" y="946"/>
                        </a:lnTo>
                        <a:lnTo>
                          <a:pt x="6" y="63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8" name="Freeform 51">
                    <a:extLst>
                      <a:ext uri="{FF2B5EF4-FFF2-40B4-BE49-F238E27FC236}">
                        <a16:creationId xmlns:a16="http://schemas.microsoft.com/office/drawing/2014/main" id="{890D8E3A-BD40-4A77-84C8-68F0C22943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13" y="2788"/>
                    <a:ext cx="203" cy="428"/>
                  </a:xfrm>
                  <a:custGeom>
                    <a:avLst/>
                    <a:gdLst>
                      <a:gd name="T0" fmla="*/ 157 w 203"/>
                      <a:gd name="T1" fmla="*/ 427 h 428"/>
                      <a:gd name="T2" fmla="*/ 131 w 203"/>
                      <a:gd name="T3" fmla="*/ 412 h 428"/>
                      <a:gd name="T4" fmla="*/ 147 w 203"/>
                      <a:gd name="T5" fmla="*/ 120 h 428"/>
                      <a:gd name="T6" fmla="*/ 0 w 203"/>
                      <a:gd name="T7" fmla="*/ 8 h 428"/>
                      <a:gd name="T8" fmla="*/ 40 w 203"/>
                      <a:gd name="T9" fmla="*/ 0 h 428"/>
                      <a:gd name="T10" fmla="*/ 202 w 203"/>
                      <a:gd name="T11" fmla="*/ 98 h 428"/>
                      <a:gd name="T12" fmla="*/ 157 w 203"/>
                      <a:gd name="T13" fmla="*/ 427 h 4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3" h="428">
                        <a:moveTo>
                          <a:pt x="157" y="427"/>
                        </a:moveTo>
                        <a:lnTo>
                          <a:pt x="131" y="412"/>
                        </a:lnTo>
                        <a:lnTo>
                          <a:pt x="147" y="120"/>
                        </a:lnTo>
                        <a:lnTo>
                          <a:pt x="0" y="8"/>
                        </a:lnTo>
                        <a:lnTo>
                          <a:pt x="40" y="0"/>
                        </a:lnTo>
                        <a:lnTo>
                          <a:pt x="202" y="98"/>
                        </a:lnTo>
                        <a:lnTo>
                          <a:pt x="157" y="427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9" name="Freeform 52">
                    <a:extLst>
                      <a:ext uri="{FF2B5EF4-FFF2-40B4-BE49-F238E27FC236}">
                        <a16:creationId xmlns:a16="http://schemas.microsoft.com/office/drawing/2014/main" id="{1F312236-AE55-4418-9D08-B90EB680F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8" y="2783"/>
                    <a:ext cx="363" cy="456"/>
                  </a:xfrm>
                  <a:custGeom>
                    <a:avLst/>
                    <a:gdLst>
                      <a:gd name="T0" fmla="*/ 361 w 362"/>
                      <a:gd name="T1" fmla="*/ 92 h 456"/>
                      <a:gd name="T2" fmla="*/ 186 w 362"/>
                      <a:gd name="T3" fmla="*/ 1 h 456"/>
                      <a:gd name="T4" fmla="*/ 166 w 362"/>
                      <a:gd name="T5" fmla="*/ 0 h 456"/>
                      <a:gd name="T6" fmla="*/ 135 w 362"/>
                      <a:gd name="T7" fmla="*/ 1 h 456"/>
                      <a:gd name="T8" fmla="*/ 114 w 362"/>
                      <a:gd name="T9" fmla="*/ 12 h 456"/>
                      <a:gd name="T10" fmla="*/ 92 w 362"/>
                      <a:gd name="T11" fmla="*/ 23 h 456"/>
                      <a:gd name="T12" fmla="*/ 62 w 362"/>
                      <a:gd name="T13" fmla="*/ 45 h 456"/>
                      <a:gd name="T14" fmla="*/ 43 w 362"/>
                      <a:gd name="T15" fmla="*/ 62 h 456"/>
                      <a:gd name="T16" fmla="*/ 23 w 362"/>
                      <a:gd name="T17" fmla="*/ 100 h 456"/>
                      <a:gd name="T18" fmla="*/ 11 w 362"/>
                      <a:gd name="T19" fmla="*/ 138 h 456"/>
                      <a:gd name="T20" fmla="*/ 4 w 362"/>
                      <a:gd name="T21" fmla="*/ 172 h 456"/>
                      <a:gd name="T22" fmla="*/ 0 w 362"/>
                      <a:gd name="T23" fmla="*/ 205 h 456"/>
                      <a:gd name="T24" fmla="*/ 1 w 362"/>
                      <a:gd name="T25" fmla="*/ 239 h 456"/>
                      <a:gd name="T26" fmla="*/ 11 w 362"/>
                      <a:gd name="T27" fmla="*/ 265 h 456"/>
                      <a:gd name="T28" fmla="*/ 20 w 362"/>
                      <a:gd name="T29" fmla="*/ 291 h 456"/>
                      <a:gd name="T30" fmla="*/ 206 w 362"/>
                      <a:gd name="T31" fmla="*/ 455 h 456"/>
                      <a:gd name="T32" fmla="*/ 291 w 362"/>
                      <a:gd name="T33" fmla="*/ 122 h 456"/>
                      <a:gd name="T34" fmla="*/ 149 w 362"/>
                      <a:gd name="T35" fmla="*/ 17 h 456"/>
                      <a:gd name="T36" fmla="*/ 175 w 362"/>
                      <a:gd name="T37" fmla="*/ 9 h 456"/>
                      <a:gd name="T38" fmla="*/ 324 w 362"/>
                      <a:gd name="T39" fmla="*/ 101 h 456"/>
                      <a:gd name="T40" fmla="*/ 361 w 362"/>
                      <a:gd name="T41" fmla="*/ 92 h 4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62" h="456">
                        <a:moveTo>
                          <a:pt x="361" y="92"/>
                        </a:moveTo>
                        <a:lnTo>
                          <a:pt x="186" y="1"/>
                        </a:lnTo>
                        <a:lnTo>
                          <a:pt x="166" y="0"/>
                        </a:lnTo>
                        <a:lnTo>
                          <a:pt x="135" y="1"/>
                        </a:lnTo>
                        <a:lnTo>
                          <a:pt x="114" y="12"/>
                        </a:lnTo>
                        <a:lnTo>
                          <a:pt x="92" y="23"/>
                        </a:lnTo>
                        <a:lnTo>
                          <a:pt x="62" y="45"/>
                        </a:lnTo>
                        <a:lnTo>
                          <a:pt x="43" y="62"/>
                        </a:lnTo>
                        <a:lnTo>
                          <a:pt x="23" y="100"/>
                        </a:lnTo>
                        <a:lnTo>
                          <a:pt x="11" y="138"/>
                        </a:lnTo>
                        <a:lnTo>
                          <a:pt x="4" y="172"/>
                        </a:lnTo>
                        <a:lnTo>
                          <a:pt x="0" y="205"/>
                        </a:lnTo>
                        <a:lnTo>
                          <a:pt x="1" y="239"/>
                        </a:lnTo>
                        <a:lnTo>
                          <a:pt x="11" y="265"/>
                        </a:lnTo>
                        <a:lnTo>
                          <a:pt x="20" y="291"/>
                        </a:lnTo>
                        <a:lnTo>
                          <a:pt x="206" y="455"/>
                        </a:lnTo>
                        <a:lnTo>
                          <a:pt x="291" y="122"/>
                        </a:lnTo>
                        <a:lnTo>
                          <a:pt x="149" y="17"/>
                        </a:lnTo>
                        <a:lnTo>
                          <a:pt x="175" y="9"/>
                        </a:lnTo>
                        <a:lnTo>
                          <a:pt x="324" y="101"/>
                        </a:lnTo>
                        <a:lnTo>
                          <a:pt x="361" y="92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0" name="Freeform 53">
                    <a:extLst>
                      <a:ext uri="{FF2B5EF4-FFF2-40B4-BE49-F238E27FC236}">
                        <a16:creationId xmlns:a16="http://schemas.microsoft.com/office/drawing/2014/main" id="{D6542C89-E4BC-4D39-BE60-66A7C46E29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7" y="2917"/>
                    <a:ext cx="114" cy="326"/>
                  </a:xfrm>
                  <a:custGeom>
                    <a:avLst/>
                    <a:gdLst>
                      <a:gd name="T0" fmla="*/ 112 w 113"/>
                      <a:gd name="T1" fmla="*/ 0 h 328"/>
                      <a:gd name="T2" fmla="*/ 78 w 113"/>
                      <a:gd name="T3" fmla="*/ 313 h 328"/>
                      <a:gd name="T4" fmla="*/ 58 w 113"/>
                      <a:gd name="T5" fmla="*/ 322 h 328"/>
                      <a:gd name="T6" fmla="*/ 32 w 113"/>
                      <a:gd name="T7" fmla="*/ 327 h 328"/>
                      <a:gd name="T8" fmla="*/ 18 w 113"/>
                      <a:gd name="T9" fmla="*/ 324 h 328"/>
                      <a:gd name="T10" fmla="*/ 7 w 113"/>
                      <a:gd name="T11" fmla="*/ 310 h 328"/>
                      <a:gd name="T12" fmla="*/ 4 w 113"/>
                      <a:gd name="T13" fmla="*/ 283 h 328"/>
                      <a:gd name="T14" fmla="*/ 0 w 113"/>
                      <a:gd name="T15" fmla="*/ 258 h 328"/>
                      <a:gd name="T16" fmla="*/ 3 w 113"/>
                      <a:gd name="T17" fmla="*/ 229 h 328"/>
                      <a:gd name="T18" fmla="*/ 7 w 113"/>
                      <a:gd name="T19" fmla="*/ 203 h 328"/>
                      <a:gd name="T20" fmla="*/ 13 w 113"/>
                      <a:gd name="T21" fmla="*/ 181 h 328"/>
                      <a:gd name="T22" fmla="*/ 17 w 113"/>
                      <a:gd name="T23" fmla="*/ 152 h 328"/>
                      <a:gd name="T24" fmla="*/ 24 w 113"/>
                      <a:gd name="T25" fmla="*/ 124 h 328"/>
                      <a:gd name="T26" fmla="*/ 36 w 113"/>
                      <a:gd name="T27" fmla="*/ 96 h 328"/>
                      <a:gd name="T28" fmla="*/ 54 w 113"/>
                      <a:gd name="T29" fmla="*/ 66 h 328"/>
                      <a:gd name="T30" fmla="*/ 68 w 113"/>
                      <a:gd name="T31" fmla="*/ 43 h 328"/>
                      <a:gd name="T32" fmla="*/ 80 w 113"/>
                      <a:gd name="T33" fmla="*/ 24 h 328"/>
                      <a:gd name="T34" fmla="*/ 95 w 113"/>
                      <a:gd name="T35" fmla="*/ 9 h 328"/>
                      <a:gd name="T36" fmla="*/ 112 w 113"/>
                      <a:gd name="T37" fmla="*/ 0 h 3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13" h="328">
                        <a:moveTo>
                          <a:pt x="112" y="0"/>
                        </a:moveTo>
                        <a:lnTo>
                          <a:pt x="78" y="313"/>
                        </a:lnTo>
                        <a:lnTo>
                          <a:pt x="58" y="322"/>
                        </a:lnTo>
                        <a:lnTo>
                          <a:pt x="32" y="327"/>
                        </a:lnTo>
                        <a:lnTo>
                          <a:pt x="18" y="324"/>
                        </a:lnTo>
                        <a:lnTo>
                          <a:pt x="7" y="310"/>
                        </a:lnTo>
                        <a:lnTo>
                          <a:pt x="4" y="283"/>
                        </a:lnTo>
                        <a:lnTo>
                          <a:pt x="0" y="258"/>
                        </a:lnTo>
                        <a:lnTo>
                          <a:pt x="3" y="229"/>
                        </a:lnTo>
                        <a:lnTo>
                          <a:pt x="7" y="203"/>
                        </a:lnTo>
                        <a:lnTo>
                          <a:pt x="13" y="181"/>
                        </a:lnTo>
                        <a:lnTo>
                          <a:pt x="17" y="152"/>
                        </a:lnTo>
                        <a:lnTo>
                          <a:pt x="24" y="124"/>
                        </a:lnTo>
                        <a:lnTo>
                          <a:pt x="36" y="96"/>
                        </a:lnTo>
                        <a:lnTo>
                          <a:pt x="54" y="66"/>
                        </a:lnTo>
                        <a:lnTo>
                          <a:pt x="68" y="43"/>
                        </a:lnTo>
                        <a:lnTo>
                          <a:pt x="80" y="24"/>
                        </a:lnTo>
                        <a:lnTo>
                          <a:pt x="95" y="9"/>
                        </a:lnTo>
                        <a:lnTo>
                          <a:pt x="112" y="0"/>
                        </a:lnTo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2" name="Freeform 54">
                    <a:extLst>
                      <a:ext uri="{FF2B5EF4-FFF2-40B4-BE49-F238E27FC236}">
                        <a16:creationId xmlns:a16="http://schemas.microsoft.com/office/drawing/2014/main" id="{1DF67FF8-0C9C-42D8-8642-964C8840AC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73" y="2882"/>
                    <a:ext cx="122" cy="336"/>
                  </a:xfrm>
                  <a:custGeom>
                    <a:avLst/>
                    <a:gdLst>
                      <a:gd name="T0" fmla="*/ 39 w 121"/>
                      <a:gd name="T1" fmla="*/ 8 h 336"/>
                      <a:gd name="T2" fmla="*/ 0 w 121"/>
                      <a:gd name="T3" fmla="*/ 335 h 336"/>
                      <a:gd name="T4" fmla="*/ 19 w 121"/>
                      <a:gd name="T5" fmla="*/ 322 h 336"/>
                      <a:gd name="T6" fmla="*/ 48 w 121"/>
                      <a:gd name="T7" fmla="*/ 301 h 336"/>
                      <a:gd name="T8" fmla="*/ 68 w 121"/>
                      <a:gd name="T9" fmla="*/ 280 h 336"/>
                      <a:gd name="T10" fmla="*/ 82 w 121"/>
                      <a:gd name="T11" fmla="*/ 260 h 336"/>
                      <a:gd name="T12" fmla="*/ 100 w 121"/>
                      <a:gd name="T13" fmla="*/ 227 h 336"/>
                      <a:gd name="T14" fmla="*/ 110 w 121"/>
                      <a:gd name="T15" fmla="*/ 200 h 336"/>
                      <a:gd name="T16" fmla="*/ 113 w 121"/>
                      <a:gd name="T17" fmla="*/ 165 h 336"/>
                      <a:gd name="T18" fmla="*/ 120 w 121"/>
                      <a:gd name="T19" fmla="*/ 132 h 336"/>
                      <a:gd name="T20" fmla="*/ 120 w 121"/>
                      <a:gd name="T21" fmla="*/ 92 h 336"/>
                      <a:gd name="T22" fmla="*/ 111 w 121"/>
                      <a:gd name="T23" fmla="*/ 62 h 336"/>
                      <a:gd name="T24" fmla="*/ 104 w 121"/>
                      <a:gd name="T25" fmla="*/ 31 h 336"/>
                      <a:gd name="T26" fmla="*/ 90 w 121"/>
                      <a:gd name="T27" fmla="*/ 10 h 336"/>
                      <a:gd name="T28" fmla="*/ 73 w 121"/>
                      <a:gd name="T29" fmla="*/ 0 h 336"/>
                      <a:gd name="T30" fmla="*/ 58 w 121"/>
                      <a:gd name="T31" fmla="*/ 3 h 336"/>
                      <a:gd name="T32" fmla="*/ 39 w 121"/>
                      <a:gd name="T33" fmla="*/ 8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21" h="336">
                        <a:moveTo>
                          <a:pt x="39" y="8"/>
                        </a:moveTo>
                        <a:lnTo>
                          <a:pt x="0" y="335"/>
                        </a:lnTo>
                        <a:lnTo>
                          <a:pt x="19" y="322"/>
                        </a:lnTo>
                        <a:lnTo>
                          <a:pt x="48" y="301"/>
                        </a:lnTo>
                        <a:lnTo>
                          <a:pt x="68" y="280"/>
                        </a:lnTo>
                        <a:lnTo>
                          <a:pt x="82" y="260"/>
                        </a:lnTo>
                        <a:lnTo>
                          <a:pt x="100" y="227"/>
                        </a:lnTo>
                        <a:lnTo>
                          <a:pt x="110" y="200"/>
                        </a:lnTo>
                        <a:lnTo>
                          <a:pt x="113" y="165"/>
                        </a:lnTo>
                        <a:lnTo>
                          <a:pt x="120" y="132"/>
                        </a:lnTo>
                        <a:lnTo>
                          <a:pt x="120" y="92"/>
                        </a:lnTo>
                        <a:lnTo>
                          <a:pt x="111" y="62"/>
                        </a:lnTo>
                        <a:lnTo>
                          <a:pt x="104" y="31"/>
                        </a:lnTo>
                        <a:lnTo>
                          <a:pt x="90" y="10"/>
                        </a:lnTo>
                        <a:lnTo>
                          <a:pt x="73" y="0"/>
                        </a:lnTo>
                        <a:lnTo>
                          <a:pt x="58" y="3"/>
                        </a:lnTo>
                        <a:lnTo>
                          <a:pt x="39" y="8"/>
                        </a:lnTo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3" name="Freeform 55">
                    <a:extLst>
                      <a:ext uri="{FF2B5EF4-FFF2-40B4-BE49-F238E27FC236}">
                        <a16:creationId xmlns:a16="http://schemas.microsoft.com/office/drawing/2014/main" id="{AA7D4D74-7AB9-40AB-8418-776D7B75BA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1" y="2227"/>
                    <a:ext cx="100" cy="97"/>
                  </a:xfrm>
                  <a:custGeom>
                    <a:avLst/>
                    <a:gdLst>
                      <a:gd name="T0" fmla="*/ 7 w 99"/>
                      <a:gd name="T1" fmla="*/ 53 h 96"/>
                      <a:gd name="T2" fmla="*/ 3 w 99"/>
                      <a:gd name="T3" fmla="*/ 43 h 96"/>
                      <a:gd name="T4" fmla="*/ 0 w 99"/>
                      <a:gd name="T5" fmla="*/ 32 h 96"/>
                      <a:gd name="T6" fmla="*/ 5 w 99"/>
                      <a:gd name="T7" fmla="*/ 21 h 96"/>
                      <a:gd name="T8" fmla="*/ 13 w 99"/>
                      <a:gd name="T9" fmla="*/ 12 h 96"/>
                      <a:gd name="T10" fmla="*/ 23 w 99"/>
                      <a:gd name="T11" fmla="*/ 5 h 96"/>
                      <a:gd name="T12" fmla="*/ 33 w 99"/>
                      <a:gd name="T13" fmla="*/ 0 h 96"/>
                      <a:gd name="T14" fmla="*/ 44 w 99"/>
                      <a:gd name="T15" fmla="*/ 2 h 96"/>
                      <a:gd name="T16" fmla="*/ 98 w 99"/>
                      <a:gd name="T17" fmla="*/ 31 h 96"/>
                      <a:gd name="T18" fmla="*/ 86 w 99"/>
                      <a:gd name="T19" fmla="*/ 31 h 96"/>
                      <a:gd name="T20" fmla="*/ 74 w 99"/>
                      <a:gd name="T21" fmla="*/ 36 h 96"/>
                      <a:gd name="T22" fmla="*/ 63 w 99"/>
                      <a:gd name="T23" fmla="*/ 46 h 96"/>
                      <a:gd name="T24" fmla="*/ 59 w 99"/>
                      <a:gd name="T25" fmla="*/ 52 h 96"/>
                      <a:gd name="T26" fmla="*/ 50 w 99"/>
                      <a:gd name="T27" fmla="*/ 66 h 96"/>
                      <a:gd name="T28" fmla="*/ 50 w 99"/>
                      <a:gd name="T29" fmla="*/ 80 h 96"/>
                      <a:gd name="T30" fmla="*/ 55 w 99"/>
                      <a:gd name="T31" fmla="*/ 95 h 96"/>
                      <a:gd name="T32" fmla="*/ 7 w 99"/>
                      <a:gd name="T33" fmla="*/ 53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9" h="96">
                        <a:moveTo>
                          <a:pt x="7" y="53"/>
                        </a:moveTo>
                        <a:lnTo>
                          <a:pt x="3" y="43"/>
                        </a:lnTo>
                        <a:lnTo>
                          <a:pt x="0" y="32"/>
                        </a:lnTo>
                        <a:lnTo>
                          <a:pt x="5" y="21"/>
                        </a:lnTo>
                        <a:lnTo>
                          <a:pt x="13" y="12"/>
                        </a:lnTo>
                        <a:lnTo>
                          <a:pt x="23" y="5"/>
                        </a:lnTo>
                        <a:lnTo>
                          <a:pt x="33" y="0"/>
                        </a:lnTo>
                        <a:lnTo>
                          <a:pt x="44" y="2"/>
                        </a:lnTo>
                        <a:lnTo>
                          <a:pt x="98" y="31"/>
                        </a:lnTo>
                        <a:lnTo>
                          <a:pt x="86" y="31"/>
                        </a:lnTo>
                        <a:lnTo>
                          <a:pt x="74" y="36"/>
                        </a:lnTo>
                        <a:lnTo>
                          <a:pt x="63" y="46"/>
                        </a:lnTo>
                        <a:lnTo>
                          <a:pt x="59" y="52"/>
                        </a:lnTo>
                        <a:lnTo>
                          <a:pt x="50" y="66"/>
                        </a:lnTo>
                        <a:lnTo>
                          <a:pt x="50" y="80"/>
                        </a:lnTo>
                        <a:lnTo>
                          <a:pt x="55" y="95"/>
                        </a:lnTo>
                        <a:lnTo>
                          <a:pt x="7" y="53"/>
                        </a:lnTo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32109" name="Group 56">
                  <a:extLst>
                    <a:ext uri="{FF2B5EF4-FFF2-40B4-BE49-F238E27FC236}">
                      <a16:creationId xmlns:a16="http://schemas.microsoft.com/office/drawing/2014/main" id="{93C875B4-A86F-4827-92C2-74EAF40D41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7" y="2517"/>
                  <a:ext cx="955" cy="962"/>
                  <a:chOff x="3397" y="2517"/>
                  <a:chExt cx="955" cy="962"/>
                </a:xfrm>
              </p:grpSpPr>
              <p:sp>
                <p:nvSpPr>
                  <p:cNvPr id="13" name="Freeform 57">
                    <a:extLst>
                      <a:ext uri="{FF2B5EF4-FFF2-40B4-BE49-F238E27FC236}">
                        <a16:creationId xmlns:a16="http://schemas.microsoft.com/office/drawing/2014/main" id="{A1B46AF3-97A0-4291-BAD6-3D9E5A5479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7" y="2662"/>
                    <a:ext cx="523" cy="817"/>
                  </a:xfrm>
                  <a:custGeom>
                    <a:avLst/>
                    <a:gdLst>
                      <a:gd name="T0" fmla="*/ 0 w 523"/>
                      <a:gd name="T1" fmla="*/ 0 h 817"/>
                      <a:gd name="T2" fmla="*/ 470 w 523"/>
                      <a:gd name="T3" fmla="*/ 429 h 817"/>
                      <a:gd name="T4" fmla="*/ 522 w 523"/>
                      <a:gd name="T5" fmla="*/ 816 h 817"/>
                      <a:gd name="T6" fmla="*/ 404 w 523"/>
                      <a:gd name="T7" fmla="*/ 664 h 817"/>
                      <a:gd name="T8" fmla="*/ 380 w 523"/>
                      <a:gd name="T9" fmla="*/ 622 h 817"/>
                      <a:gd name="T10" fmla="*/ 380 w 523"/>
                      <a:gd name="T11" fmla="*/ 666 h 817"/>
                      <a:gd name="T12" fmla="*/ 264 w 523"/>
                      <a:gd name="T13" fmla="*/ 505 h 817"/>
                      <a:gd name="T14" fmla="*/ 237 w 523"/>
                      <a:gd name="T15" fmla="*/ 444 h 817"/>
                      <a:gd name="T16" fmla="*/ 239 w 523"/>
                      <a:gd name="T17" fmla="*/ 489 h 817"/>
                      <a:gd name="T18" fmla="*/ 82 w 523"/>
                      <a:gd name="T19" fmla="*/ 268 h 817"/>
                      <a:gd name="T20" fmla="*/ 0 w 523"/>
                      <a:gd name="T21" fmla="*/ 0 h 8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23" h="817">
                        <a:moveTo>
                          <a:pt x="0" y="0"/>
                        </a:moveTo>
                        <a:lnTo>
                          <a:pt x="470" y="429"/>
                        </a:lnTo>
                        <a:lnTo>
                          <a:pt x="522" y="816"/>
                        </a:lnTo>
                        <a:lnTo>
                          <a:pt x="404" y="664"/>
                        </a:lnTo>
                        <a:lnTo>
                          <a:pt x="380" y="622"/>
                        </a:lnTo>
                        <a:lnTo>
                          <a:pt x="380" y="666"/>
                        </a:lnTo>
                        <a:lnTo>
                          <a:pt x="264" y="505"/>
                        </a:lnTo>
                        <a:lnTo>
                          <a:pt x="237" y="444"/>
                        </a:lnTo>
                        <a:lnTo>
                          <a:pt x="239" y="489"/>
                        </a:lnTo>
                        <a:lnTo>
                          <a:pt x="82" y="26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4" name="Freeform 58">
                    <a:extLst>
                      <a:ext uri="{FF2B5EF4-FFF2-40B4-BE49-F238E27FC236}">
                        <a16:creationId xmlns:a16="http://schemas.microsoft.com/office/drawing/2014/main" id="{7BED329C-EE8D-4D9E-BC03-A151EB03F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58" y="2595"/>
                    <a:ext cx="509" cy="301"/>
                  </a:xfrm>
                  <a:custGeom>
                    <a:avLst/>
                    <a:gdLst>
                      <a:gd name="T0" fmla="*/ 78 w 509"/>
                      <a:gd name="T1" fmla="*/ 25 h 301"/>
                      <a:gd name="T2" fmla="*/ 508 w 509"/>
                      <a:gd name="T3" fmla="*/ 300 h 301"/>
                      <a:gd name="T4" fmla="*/ 357 w 509"/>
                      <a:gd name="T5" fmla="*/ 253 h 301"/>
                      <a:gd name="T6" fmla="*/ 0 w 509"/>
                      <a:gd name="T7" fmla="*/ 0 h 301"/>
                      <a:gd name="T8" fmla="*/ 78 w 509"/>
                      <a:gd name="T9" fmla="*/ 25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9" h="301">
                        <a:moveTo>
                          <a:pt x="78" y="25"/>
                        </a:moveTo>
                        <a:lnTo>
                          <a:pt x="508" y="300"/>
                        </a:lnTo>
                        <a:lnTo>
                          <a:pt x="357" y="253"/>
                        </a:lnTo>
                        <a:lnTo>
                          <a:pt x="0" y="0"/>
                        </a:lnTo>
                        <a:lnTo>
                          <a:pt x="78" y="25"/>
                        </a:lnTo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5" name="Freeform 59">
                    <a:extLst>
                      <a:ext uri="{FF2B5EF4-FFF2-40B4-BE49-F238E27FC236}">
                        <a16:creationId xmlns:a16="http://schemas.microsoft.com/office/drawing/2014/main" id="{31B68D16-4938-4790-AD5E-BAC41C81E7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8" y="2517"/>
                    <a:ext cx="864" cy="292"/>
                  </a:xfrm>
                  <a:custGeom>
                    <a:avLst/>
                    <a:gdLst>
                      <a:gd name="T0" fmla="*/ 0 w 864"/>
                      <a:gd name="T1" fmla="*/ 29 h 293"/>
                      <a:gd name="T2" fmla="*/ 490 w 864"/>
                      <a:gd name="T3" fmla="*/ 292 h 293"/>
                      <a:gd name="T4" fmla="*/ 863 w 864"/>
                      <a:gd name="T5" fmla="*/ 176 h 293"/>
                      <a:gd name="T6" fmla="*/ 681 w 864"/>
                      <a:gd name="T7" fmla="*/ 132 h 293"/>
                      <a:gd name="T8" fmla="*/ 631 w 864"/>
                      <a:gd name="T9" fmla="*/ 133 h 293"/>
                      <a:gd name="T10" fmla="*/ 658 w 864"/>
                      <a:gd name="T11" fmla="*/ 103 h 293"/>
                      <a:gd name="T12" fmla="*/ 433 w 864"/>
                      <a:gd name="T13" fmla="*/ 75 h 293"/>
                      <a:gd name="T14" fmla="*/ 470 w 864"/>
                      <a:gd name="T15" fmla="*/ 53 h 293"/>
                      <a:gd name="T16" fmla="*/ 244 w 864"/>
                      <a:gd name="T17" fmla="*/ 0 h 293"/>
                      <a:gd name="T18" fmla="*/ 0 w 864"/>
                      <a:gd name="T19" fmla="*/ 29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64" h="293">
                        <a:moveTo>
                          <a:pt x="0" y="29"/>
                        </a:moveTo>
                        <a:lnTo>
                          <a:pt x="490" y="292"/>
                        </a:lnTo>
                        <a:lnTo>
                          <a:pt x="863" y="176"/>
                        </a:lnTo>
                        <a:lnTo>
                          <a:pt x="681" y="132"/>
                        </a:lnTo>
                        <a:lnTo>
                          <a:pt x="631" y="133"/>
                        </a:lnTo>
                        <a:lnTo>
                          <a:pt x="658" y="103"/>
                        </a:lnTo>
                        <a:lnTo>
                          <a:pt x="433" y="75"/>
                        </a:lnTo>
                        <a:lnTo>
                          <a:pt x="470" y="53"/>
                        </a:lnTo>
                        <a:lnTo>
                          <a:pt x="244" y="0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  <p:sp>
            <p:nvSpPr>
              <p:cNvPr id="9" name="Freeform 60">
                <a:extLst>
                  <a:ext uri="{FF2B5EF4-FFF2-40B4-BE49-F238E27FC236}">
                    <a16:creationId xmlns:a16="http://schemas.microsoft.com/office/drawing/2014/main" id="{FC8DCA6D-18E7-4577-A3AF-920112FAB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2456"/>
                <a:ext cx="266" cy="271"/>
              </a:xfrm>
              <a:custGeom>
                <a:avLst/>
                <a:gdLst>
                  <a:gd name="T0" fmla="*/ 266 w 267"/>
                  <a:gd name="T1" fmla="*/ 88 h 271"/>
                  <a:gd name="T2" fmla="*/ 246 w 267"/>
                  <a:gd name="T3" fmla="*/ 90 h 271"/>
                  <a:gd name="T4" fmla="*/ 217 w 267"/>
                  <a:gd name="T5" fmla="*/ 98 h 271"/>
                  <a:gd name="T6" fmla="*/ 198 w 267"/>
                  <a:gd name="T7" fmla="*/ 111 h 271"/>
                  <a:gd name="T8" fmla="*/ 178 w 267"/>
                  <a:gd name="T9" fmla="*/ 125 h 271"/>
                  <a:gd name="T10" fmla="*/ 162 w 267"/>
                  <a:gd name="T11" fmla="*/ 145 h 271"/>
                  <a:gd name="T12" fmla="*/ 150 w 267"/>
                  <a:gd name="T13" fmla="*/ 171 h 271"/>
                  <a:gd name="T14" fmla="*/ 144 w 267"/>
                  <a:gd name="T15" fmla="*/ 194 h 271"/>
                  <a:gd name="T16" fmla="*/ 143 w 267"/>
                  <a:gd name="T17" fmla="*/ 222 h 271"/>
                  <a:gd name="T18" fmla="*/ 151 w 267"/>
                  <a:gd name="T19" fmla="*/ 247 h 271"/>
                  <a:gd name="T20" fmla="*/ 155 w 267"/>
                  <a:gd name="T21" fmla="*/ 270 h 271"/>
                  <a:gd name="T22" fmla="*/ 11 w 267"/>
                  <a:gd name="T23" fmla="*/ 150 h 271"/>
                  <a:gd name="T24" fmla="*/ 5 w 267"/>
                  <a:gd name="T25" fmla="*/ 125 h 271"/>
                  <a:gd name="T26" fmla="*/ 0 w 267"/>
                  <a:gd name="T27" fmla="*/ 105 h 271"/>
                  <a:gd name="T28" fmla="*/ 4 w 267"/>
                  <a:gd name="T29" fmla="*/ 83 h 271"/>
                  <a:gd name="T30" fmla="*/ 8 w 267"/>
                  <a:gd name="T31" fmla="*/ 69 h 271"/>
                  <a:gd name="T32" fmla="*/ 14 w 267"/>
                  <a:gd name="T33" fmla="*/ 49 h 271"/>
                  <a:gd name="T34" fmla="*/ 29 w 267"/>
                  <a:gd name="T35" fmla="*/ 33 h 271"/>
                  <a:gd name="T36" fmla="*/ 46 w 267"/>
                  <a:gd name="T37" fmla="*/ 22 h 271"/>
                  <a:gd name="T38" fmla="*/ 61 w 267"/>
                  <a:gd name="T39" fmla="*/ 10 h 271"/>
                  <a:gd name="T40" fmla="*/ 74 w 267"/>
                  <a:gd name="T41" fmla="*/ 4 h 271"/>
                  <a:gd name="T42" fmla="*/ 92 w 267"/>
                  <a:gd name="T43" fmla="*/ 0 h 271"/>
                  <a:gd name="T44" fmla="*/ 102 w 267"/>
                  <a:gd name="T45" fmla="*/ 2 h 271"/>
                  <a:gd name="T46" fmla="*/ 266 w 267"/>
                  <a:gd name="T47" fmla="*/ 8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7" h="271">
                    <a:moveTo>
                      <a:pt x="266" y="88"/>
                    </a:moveTo>
                    <a:lnTo>
                      <a:pt x="246" y="90"/>
                    </a:lnTo>
                    <a:lnTo>
                      <a:pt x="217" y="98"/>
                    </a:lnTo>
                    <a:lnTo>
                      <a:pt x="198" y="111"/>
                    </a:lnTo>
                    <a:lnTo>
                      <a:pt x="178" y="125"/>
                    </a:lnTo>
                    <a:lnTo>
                      <a:pt x="162" y="145"/>
                    </a:lnTo>
                    <a:lnTo>
                      <a:pt x="150" y="171"/>
                    </a:lnTo>
                    <a:lnTo>
                      <a:pt x="144" y="194"/>
                    </a:lnTo>
                    <a:lnTo>
                      <a:pt x="143" y="222"/>
                    </a:lnTo>
                    <a:lnTo>
                      <a:pt x="151" y="247"/>
                    </a:lnTo>
                    <a:lnTo>
                      <a:pt x="155" y="270"/>
                    </a:lnTo>
                    <a:lnTo>
                      <a:pt x="11" y="150"/>
                    </a:lnTo>
                    <a:lnTo>
                      <a:pt x="5" y="125"/>
                    </a:lnTo>
                    <a:lnTo>
                      <a:pt x="0" y="105"/>
                    </a:lnTo>
                    <a:lnTo>
                      <a:pt x="4" y="83"/>
                    </a:lnTo>
                    <a:lnTo>
                      <a:pt x="8" y="69"/>
                    </a:lnTo>
                    <a:lnTo>
                      <a:pt x="14" y="49"/>
                    </a:lnTo>
                    <a:lnTo>
                      <a:pt x="29" y="33"/>
                    </a:lnTo>
                    <a:lnTo>
                      <a:pt x="46" y="22"/>
                    </a:lnTo>
                    <a:lnTo>
                      <a:pt x="61" y="10"/>
                    </a:lnTo>
                    <a:lnTo>
                      <a:pt x="74" y="4"/>
                    </a:lnTo>
                    <a:lnTo>
                      <a:pt x="92" y="0"/>
                    </a:lnTo>
                    <a:lnTo>
                      <a:pt x="102" y="2"/>
                    </a:lnTo>
                    <a:lnTo>
                      <a:pt x="266" y="88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0" name="Freeform 61">
                <a:extLst>
                  <a:ext uri="{FF2B5EF4-FFF2-40B4-BE49-F238E27FC236}">
                    <a16:creationId xmlns:a16="http://schemas.microsoft.com/office/drawing/2014/main" id="{4A43A225-C7FE-4D9B-82CA-FFC029F72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2480"/>
                <a:ext cx="132" cy="180"/>
              </a:xfrm>
              <a:custGeom>
                <a:avLst/>
                <a:gdLst>
                  <a:gd name="T0" fmla="*/ 131 w 132"/>
                  <a:gd name="T1" fmla="*/ 15 h 180"/>
                  <a:gd name="T2" fmla="*/ 106 w 132"/>
                  <a:gd name="T3" fmla="*/ 25 h 180"/>
                  <a:gd name="T4" fmla="*/ 87 w 132"/>
                  <a:gd name="T5" fmla="*/ 34 h 180"/>
                  <a:gd name="T6" fmla="*/ 67 w 132"/>
                  <a:gd name="T7" fmla="*/ 49 h 180"/>
                  <a:gd name="T8" fmla="*/ 47 w 132"/>
                  <a:gd name="T9" fmla="*/ 62 h 180"/>
                  <a:gd name="T10" fmla="*/ 35 w 132"/>
                  <a:gd name="T11" fmla="*/ 88 h 180"/>
                  <a:gd name="T12" fmla="*/ 28 w 132"/>
                  <a:gd name="T13" fmla="*/ 107 h 180"/>
                  <a:gd name="T14" fmla="*/ 29 w 132"/>
                  <a:gd name="T15" fmla="*/ 127 h 180"/>
                  <a:gd name="T16" fmla="*/ 30 w 132"/>
                  <a:gd name="T17" fmla="*/ 149 h 180"/>
                  <a:gd name="T18" fmla="*/ 36 w 132"/>
                  <a:gd name="T19" fmla="*/ 179 h 180"/>
                  <a:gd name="T20" fmla="*/ 11 w 132"/>
                  <a:gd name="T21" fmla="*/ 159 h 180"/>
                  <a:gd name="T22" fmla="*/ 6 w 132"/>
                  <a:gd name="T23" fmla="*/ 142 h 180"/>
                  <a:gd name="T24" fmla="*/ 1 w 132"/>
                  <a:gd name="T25" fmla="*/ 126 h 180"/>
                  <a:gd name="T26" fmla="*/ 0 w 132"/>
                  <a:gd name="T27" fmla="*/ 104 h 180"/>
                  <a:gd name="T28" fmla="*/ 2 w 132"/>
                  <a:gd name="T29" fmla="*/ 89 h 180"/>
                  <a:gd name="T30" fmla="*/ 6 w 132"/>
                  <a:gd name="T31" fmla="*/ 74 h 180"/>
                  <a:gd name="T32" fmla="*/ 15 w 132"/>
                  <a:gd name="T33" fmla="*/ 55 h 180"/>
                  <a:gd name="T34" fmla="*/ 27 w 132"/>
                  <a:gd name="T35" fmla="*/ 38 h 180"/>
                  <a:gd name="T36" fmla="*/ 45 w 132"/>
                  <a:gd name="T37" fmla="*/ 28 h 180"/>
                  <a:gd name="T38" fmla="*/ 60 w 132"/>
                  <a:gd name="T39" fmla="*/ 16 h 180"/>
                  <a:gd name="T40" fmla="*/ 74 w 132"/>
                  <a:gd name="T41" fmla="*/ 12 h 180"/>
                  <a:gd name="T42" fmla="*/ 87 w 132"/>
                  <a:gd name="T43" fmla="*/ 6 h 180"/>
                  <a:gd name="T44" fmla="*/ 102 w 132"/>
                  <a:gd name="T45" fmla="*/ 0 h 180"/>
                  <a:gd name="T46" fmla="*/ 131 w 132"/>
                  <a:gd name="T47" fmla="*/ 1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2" h="180">
                    <a:moveTo>
                      <a:pt x="131" y="15"/>
                    </a:moveTo>
                    <a:lnTo>
                      <a:pt x="106" y="25"/>
                    </a:lnTo>
                    <a:lnTo>
                      <a:pt x="87" y="34"/>
                    </a:lnTo>
                    <a:lnTo>
                      <a:pt x="67" y="49"/>
                    </a:lnTo>
                    <a:lnTo>
                      <a:pt x="47" y="62"/>
                    </a:lnTo>
                    <a:lnTo>
                      <a:pt x="35" y="88"/>
                    </a:lnTo>
                    <a:lnTo>
                      <a:pt x="28" y="107"/>
                    </a:lnTo>
                    <a:lnTo>
                      <a:pt x="29" y="127"/>
                    </a:lnTo>
                    <a:lnTo>
                      <a:pt x="30" y="149"/>
                    </a:lnTo>
                    <a:lnTo>
                      <a:pt x="36" y="179"/>
                    </a:lnTo>
                    <a:lnTo>
                      <a:pt x="11" y="159"/>
                    </a:lnTo>
                    <a:lnTo>
                      <a:pt x="6" y="142"/>
                    </a:lnTo>
                    <a:lnTo>
                      <a:pt x="1" y="126"/>
                    </a:lnTo>
                    <a:lnTo>
                      <a:pt x="0" y="104"/>
                    </a:lnTo>
                    <a:lnTo>
                      <a:pt x="2" y="89"/>
                    </a:lnTo>
                    <a:lnTo>
                      <a:pt x="6" y="74"/>
                    </a:lnTo>
                    <a:lnTo>
                      <a:pt x="15" y="55"/>
                    </a:lnTo>
                    <a:lnTo>
                      <a:pt x="27" y="38"/>
                    </a:lnTo>
                    <a:lnTo>
                      <a:pt x="45" y="28"/>
                    </a:lnTo>
                    <a:lnTo>
                      <a:pt x="60" y="16"/>
                    </a:lnTo>
                    <a:lnTo>
                      <a:pt x="74" y="12"/>
                    </a:lnTo>
                    <a:lnTo>
                      <a:pt x="87" y="6"/>
                    </a:lnTo>
                    <a:lnTo>
                      <a:pt x="102" y="0"/>
                    </a:lnTo>
                    <a:lnTo>
                      <a:pt x="131" y="15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sp>
        <p:nvSpPr>
          <p:cNvPr id="65" name="Rectangle 2">
            <a:extLst>
              <a:ext uri="{FF2B5EF4-FFF2-40B4-BE49-F238E27FC236}">
                <a16:creationId xmlns:a16="http://schemas.microsoft.com/office/drawing/2014/main" id="{588C24C3-5522-419F-B1EC-827D87CECD2F}"/>
              </a:ext>
            </a:extLst>
          </p:cNvPr>
          <p:cNvSpPr txBox="1">
            <a:spLocks noChangeArrowheads="1"/>
          </p:cNvSpPr>
          <p:nvPr/>
        </p:nvSpPr>
        <p:spPr>
          <a:xfrm>
            <a:off x="4046538" y="1312863"/>
            <a:ext cx="4352925" cy="776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9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9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9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9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j-cs"/>
              </a:rPr>
              <a:t>目 標 導 向 的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j-cs"/>
              </a:rPr>
              <a:t>教 學 訓 練  </a:t>
            </a:r>
          </a:p>
        </p:txBody>
      </p:sp>
      <p:sp>
        <p:nvSpPr>
          <p:cNvPr id="66" name="Rectangle 3">
            <a:extLst>
              <a:ext uri="{FF2B5EF4-FFF2-40B4-BE49-F238E27FC236}">
                <a16:creationId xmlns:a16="http://schemas.microsoft.com/office/drawing/2014/main" id="{CAB2C3A4-9534-440E-B2FF-051FA05AA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92" y="3213100"/>
            <a:ext cx="8312472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kumimoji="1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buSzPct val="70000"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D9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目標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D9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: 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訓練按時分糧的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“</a:t>
            </a:r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Yu Gothic" panose="020B0400000000000000" pitchFamily="34" charset="-128"/>
              </a:rPr>
              <a:t>聖言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廚師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”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buSzPct val="70000"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D9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老師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D9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: 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具豐富學歷與經驗的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“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教練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”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buSzPct val="70000"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D9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課程設計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D9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: 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集中在研經、教學與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		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講道的講解與訓練上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>
            <a:extLst>
              <a:ext uri="{FF2B5EF4-FFF2-40B4-BE49-F238E27FC236}">
                <a16:creationId xmlns:a16="http://schemas.microsoft.com/office/drawing/2014/main" id="{8F22F0CB-B6F4-499A-9B88-81D5441E7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F4B6BE5F-D71A-4C6A-BA80-487572BF7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720"/>
            <a:ext cx="5256213" cy="216024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E663F378-CB45-4AE7-AA15-4008B1B0C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93" y="188640"/>
            <a:ext cx="8497887" cy="647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詩一二六</a:t>
            </a:r>
            <a:r>
              <a:rPr kumimoji="1" lang="en-US" altLang="zh-TW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1-6</a:t>
            </a: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  </a:t>
            </a:r>
          </a:p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lvl="0">
              <a:spcBef>
                <a:spcPct val="20000"/>
              </a:spcBef>
              <a:spcAft>
                <a:spcPct val="20000"/>
              </a:spcAft>
              <a:buClrTx/>
              <a:buSzTx/>
              <a:buNone/>
            </a:pPr>
            <a:r>
              <a:rPr kumimoji="1" lang="en-US" altLang="zh-TW" sz="38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 </a:t>
            </a:r>
            <a:r>
              <a:rPr kumimoji="1" lang="zh-TW" altLang="en-US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當耶和華將那些被擄的帶回錫安的時候</a:t>
            </a:r>
            <a:r>
              <a:rPr kumimoji="1" lang="en-US" altLang="zh-TW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我們好像做夢的人。</a:t>
            </a:r>
            <a:r>
              <a:rPr kumimoji="1" lang="en-US" altLang="zh-TW" sz="38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 </a:t>
            </a:r>
            <a:r>
              <a:rPr kumimoji="1" lang="zh-TW" altLang="en-US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我們滿口喜笑</a:t>
            </a:r>
            <a:r>
              <a:rPr kumimoji="1" lang="en-US" altLang="zh-TW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滿舌歡呼的時候，外邦中就有人說 </a:t>
            </a:r>
            <a:r>
              <a:rPr kumimoji="1" lang="en-US" altLang="zh-TW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:</a:t>
            </a:r>
            <a:r>
              <a:rPr kumimoji="1" lang="zh-TW" altLang="en-US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「耶和華為他們行了大事！」  </a:t>
            </a:r>
            <a:r>
              <a:rPr kumimoji="1" lang="en-US" altLang="zh-TW" sz="38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3 </a:t>
            </a:r>
            <a:r>
              <a:rPr kumimoji="1" lang="zh-TW" altLang="en-US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耶和華果然為我們行了大事</a:t>
            </a:r>
            <a:r>
              <a:rPr kumimoji="1" lang="en-US" altLang="zh-TW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我們就歡喜。</a:t>
            </a:r>
            <a:r>
              <a:rPr kumimoji="1" lang="en-US" altLang="zh-TW" sz="38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4 </a:t>
            </a:r>
            <a:r>
              <a:rPr kumimoji="1" lang="zh-TW" altLang="en-US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耶和華啊</a:t>
            </a:r>
            <a:r>
              <a:rPr kumimoji="1" lang="en-US" altLang="zh-TW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求祢使我們被擄的人歸回</a:t>
            </a:r>
            <a:r>
              <a:rPr kumimoji="1" lang="en-US" altLang="zh-TW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好像南地的河水復流。</a:t>
            </a:r>
            <a:r>
              <a:rPr kumimoji="1" lang="en-US" altLang="zh-TW" sz="38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5</a:t>
            </a:r>
            <a:r>
              <a:rPr kumimoji="1" lang="en-US" altLang="zh-TW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kumimoji="1" lang="zh-TW" altLang="en-US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流淚撒種的</a:t>
            </a:r>
            <a:r>
              <a:rPr kumimoji="1" lang="en-US" altLang="zh-TW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必歡呼收割。</a:t>
            </a:r>
            <a:r>
              <a:rPr kumimoji="1" lang="en-US" altLang="zh-TW" sz="38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6</a:t>
            </a:r>
            <a:r>
              <a:rPr kumimoji="1" lang="en-US" altLang="zh-TW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kumimoji="1" lang="zh-TW" altLang="en-US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那帶種流淚出去的</a:t>
            </a:r>
            <a:r>
              <a:rPr kumimoji="1" lang="en-US" altLang="zh-TW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38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必要歡歡樂樂地帶禾捆回來。</a:t>
            </a:r>
            <a:endParaRPr kumimoji="1" lang="zh-TW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866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062BC4-29BB-4535-A42B-4C42336E88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4E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2E991B5-C8C6-4066-B586-ECD13604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70624"/>
            <a:ext cx="84971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二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.	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第二幕景 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– 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尋夢 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(4)</a:t>
            </a:r>
            <a:endParaRPr kumimoji="1" lang="zh-TW" alt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標準楷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6247943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>
            <a:extLst>
              <a:ext uri="{FF2B5EF4-FFF2-40B4-BE49-F238E27FC236}">
                <a16:creationId xmlns:a16="http://schemas.microsoft.com/office/drawing/2014/main" id="{8F22F0CB-B6F4-499A-9B88-81D5441E7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F4B6BE5F-D71A-4C6A-BA80-487572BF7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760"/>
            <a:ext cx="5256213" cy="216024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E663F378-CB45-4AE7-AA15-4008B1B0C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87755"/>
            <a:ext cx="8497887" cy="339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詩一二六</a:t>
            </a:r>
            <a:r>
              <a:rPr kumimoji="1" lang="en-US" altLang="zh-TW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4</a:t>
            </a: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 </a:t>
            </a:r>
          </a:p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Tx/>
              <a:buSzTx/>
              <a:buNone/>
            </a:pPr>
            <a:r>
              <a:rPr kumimoji="1" lang="en-US" altLang="zh-TW" sz="40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4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耶和華啊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求祢使我們被擄的人歸回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好像南地的河水復流。</a:t>
            </a:r>
          </a:p>
          <a:p>
            <a:pPr lvl="0">
              <a:spcBef>
                <a:spcPct val="20000"/>
              </a:spcBef>
              <a:spcAft>
                <a:spcPct val="20000"/>
              </a:spcAft>
              <a:buClrTx/>
              <a:buSzTx/>
              <a:buNone/>
            </a:pPr>
            <a:endParaRPr kumimoji="1" lang="zh-TW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692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062BC4-29BB-4535-A42B-4C42336E88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4E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2E991B5-C8C6-4066-B586-ECD13604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70624"/>
            <a:ext cx="8497192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二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.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第二幕景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– 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尋夢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(4)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文鼎標準楷體" pitchFamily="49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	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A.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環境不如意</a:t>
            </a:r>
          </a:p>
        </p:txBody>
      </p:sp>
    </p:spTree>
    <p:extLst>
      <p:ext uri="{BB962C8B-B14F-4D97-AF65-F5344CB8AC3E}">
        <p14:creationId xmlns:p14="http://schemas.microsoft.com/office/powerpoint/2010/main" val="3309325340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062BC4-29BB-4535-A42B-4C42336E88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4E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2E991B5-C8C6-4066-B586-ECD13604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70624"/>
            <a:ext cx="849719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二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.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第二幕景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– 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尋夢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(4)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文鼎標準楷體" pitchFamily="49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	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A.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環境不如意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	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B.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求南地復流</a:t>
            </a:r>
          </a:p>
        </p:txBody>
      </p:sp>
    </p:spTree>
    <p:extLst>
      <p:ext uri="{BB962C8B-B14F-4D97-AF65-F5344CB8AC3E}">
        <p14:creationId xmlns:p14="http://schemas.microsoft.com/office/powerpoint/2010/main" val="1616670351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>
            <a:extLst>
              <a:ext uri="{FF2B5EF4-FFF2-40B4-BE49-F238E27FC236}">
                <a16:creationId xmlns:a16="http://schemas.microsoft.com/office/drawing/2014/main" id="{FDE3F025-C0E0-4F94-86C9-F0BB30BB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ext Box 4">
            <a:extLst>
              <a:ext uri="{FF2B5EF4-FFF2-40B4-BE49-F238E27FC236}">
                <a16:creationId xmlns:a16="http://schemas.microsoft.com/office/drawing/2014/main" id="{4DAD91EF-B968-4348-B700-D4D60E809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290890"/>
            <a:ext cx="475252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FFE697"/>
                </a:solidFill>
                <a:effectLst/>
                <a:uLnTx/>
                <a:uFillTx/>
                <a:latin typeface="Arial Narrow" panose="020B0606020202030204" pitchFamily="34" charset="0"/>
                <a:ea typeface="KaiTi" panose="02010609060101010101" pitchFamily="49" charset="-122"/>
              </a:rPr>
              <a:t>Q &amp; A  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E697"/>
                </a:solidFill>
                <a:effectLst/>
                <a:uLnTx/>
                <a:uFillTx/>
                <a:latin typeface="Arial Narrow" panose="020B0606020202030204" pitchFamily="34" charset="0"/>
                <a:ea typeface="KaiTi" panose="02010609060101010101" pitchFamily="49" charset="-122"/>
              </a:rPr>
              <a:t>問 與 答</a:t>
            </a:r>
            <a:endParaRPr kumimoji="0" lang="zh-TW" altLang="en-US" sz="200" b="1" i="0" u="none" strike="noStrike" kern="1200" cap="none" spc="0" normalizeH="0" baseline="0" noProof="0" dirty="0">
              <a:ln>
                <a:noFill/>
              </a:ln>
              <a:solidFill>
                <a:srgbClr val="FFE697"/>
              </a:solidFill>
              <a:effectLst/>
              <a:uLnTx/>
              <a:uFillTx/>
              <a:latin typeface="Arial Narrow" panose="020B0606020202030204" pitchFamily="34" charset="0"/>
              <a:ea typeface="KaiTi" panose="02010609060101010101" pitchFamily="49" charset="-122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FFDA364-34DE-47F5-96B1-D44C930B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776"/>
            <a:ext cx="8280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詩人用「好像南地河水復流」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(4) 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來表達甚麼意思？</a:t>
            </a:r>
          </a:p>
        </p:txBody>
      </p:sp>
    </p:spTree>
    <p:extLst>
      <p:ext uri="{BB962C8B-B14F-4D97-AF65-F5344CB8AC3E}">
        <p14:creationId xmlns:p14="http://schemas.microsoft.com/office/powerpoint/2010/main" val="3488733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303B8F-78B3-4A41-BD83-A91E1A365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32" r="-1" b="1335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AD8114B-D844-4ED3-BDB0-09CBD302DA2E}"/>
              </a:ext>
            </a:extLst>
          </p:cNvPr>
          <p:cNvSpPr/>
          <p:nvPr/>
        </p:nvSpPr>
        <p:spPr bwMode="auto">
          <a:xfrm>
            <a:off x="3131840" y="4367963"/>
            <a:ext cx="3312368" cy="861237"/>
          </a:xfrm>
          <a:prstGeom prst="ellips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290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2F9B53-5477-4E65-806F-C7A7980C1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2BD63-7428-4C5E-98DF-3F47A71636EC}"/>
              </a:ext>
            </a:extLst>
          </p:cNvPr>
          <p:cNvSpPr txBox="1"/>
          <p:nvPr/>
        </p:nvSpPr>
        <p:spPr>
          <a:xfrm>
            <a:off x="266158" y="342672"/>
            <a:ext cx="5529978" cy="854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95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Calibri" panose="020F0502020204030204"/>
                <a:ea typeface="等线" panose="02010600030101010101" pitchFamily="2" charset="-122"/>
                <a:cs typeface="Arial" charset="0"/>
              </a:rPr>
              <a:t>詭 詐 的 河 道</a:t>
            </a:r>
            <a:endParaRPr lang="en-US" sz="495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800000"/>
              </a:solidFill>
              <a:latin typeface="Calibri" panose="020F05020202040302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09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>
            <a:extLst>
              <a:ext uri="{FF2B5EF4-FFF2-40B4-BE49-F238E27FC236}">
                <a16:creationId xmlns:a16="http://schemas.microsoft.com/office/drawing/2014/main" id="{8F22F0CB-B6F4-499A-9B88-81D5441E7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F4B6BE5F-D71A-4C6A-BA80-487572BF7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052736"/>
            <a:ext cx="5256213" cy="216024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E663F378-CB45-4AE7-AA15-4008B1B0C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32656"/>
            <a:ext cx="8640960" cy="305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lvl="0">
              <a:spcBef>
                <a:spcPct val="20000"/>
              </a:spcBef>
              <a:spcAft>
                <a:spcPct val="20000"/>
              </a:spcAft>
              <a:buClrTx/>
              <a:buSzTx/>
              <a:buNone/>
              <a:defRPr/>
            </a:pPr>
            <a:r>
              <a:rPr kumimoji="1" lang="zh-TW" altLang="en-US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耶十五</a:t>
            </a:r>
            <a:r>
              <a:rPr kumimoji="1" lang="en-US" altLang="zh-TW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18</a:t>
            </a: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 </a:t>
            </a:r>
          </a:p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Tx/>
              <a:buSzTx/>
              <a:buNone/>
            </a:pPr>
            <a:r>
              <a:rPr kumimoji="1" lang="zh-TW" altLang="en-US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和合本 </a:t>
            </a:r>
            <a:r>
              <a:rPr kumimoji="1" lang="en-US" altLang="zh-TW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: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我的痛苦為何長久不止呢 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?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我的傷痕為何無法醫治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不能痊愈呢 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?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難道你待我有詭詐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像流乾的河道嗎 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778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6C301A-B052-4721-9826-622CAF4F8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21601E-37D2-4ECB-B113-76CF34D36A54}"/>
              </a:ext>
            </a:extLst>
          </p:cNvPr>
          <p:cNvSpPr txBox="1"/>
          <p:nvPr/>
        </p:nvSpPr>
        <p:spPr>
          <a:xfrm>
            <a:off x="266158" y="342672"/>
            <a:ext cx="5529978" cy="854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95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Calibri" panose="020F0502020204030204"/>
                <a:ea typeface="等线" panose="02010600030101010101" pitchFamily="2" charset="-122"/>
                <a:cs typeface="Arial" charset="0"/>
              </a:rPr>
              <a:t>南 地 河 水 復 流</a:t>
            </a:r>
            <a:endParaRPr lang="en-US" sz="495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800000"/>
              </a:solidFill>
              <a:latin typeface="Calibri" panose="020F05020202040302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39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062BC4-29BB-4535-A42B-4C42336E88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4E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2E991B5-C8C6-4066-B586-ECD13604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97914"/>
            <a:ext cx="84971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三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.	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第三幕景 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– 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織夢 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(5-6)</a:t>
            </a:r>
            <a:endParaRPr kumimoji="1" lang="zh-TW" alt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標準楷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4867605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6976B9BF-86EB-45E0-B910-68CFE1A4C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742113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5955" name="Rectangle 4">
            <a:extLst>
              <a:ext uri="{FF2B5EF4-FFF2-40B4-BE49-F238E27FC236}">
                <a16:creationId xmlns:a16="http://schemas.microsoft.com/office/drawing/2014/main" id="{D8C41F58-8584-497D-9E56-76FB98514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7000"/>
            <a:ext cx="7620000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just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8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全真楷書"/>
                <a:cs typeface="全真楷書"/>
              </a:rPr>
              <a:t>			</a:t>
            </a:r>
          </a:p>
          <a:p>
            <a:pPr marL="0" marR="0" lvl="0" indent="0" algn="just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8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全真楷書"/>
              <a:cs typeface="全真楷書"/>
            </a:endParaRPr>
          </a:p>
          <a:p>
            <a:pPr marL="0" marR="0" lvl="0" indent="0" algn="just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8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全真楷書"/>
              <a:cs typeface="全真楷書"/>
            </a:endParaRPr>
          </a:p>
          <a:p>
            <a:pPr marL="0" marR="0" lvl="0" indent="0" algn="just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8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全真楷書"/>
              <a:cs typeface="全真楷書"/>
            </a:endParaRPr>
          </a:p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全真楷書"/>
              <a:cs typeface="全真楷書"/>
            </a:endParaRPr>
          </a:p>
        </p:txBody>
      </p:sp>
      <p:pic>
        <p:nvPicPr>
          <p:cNvPr id="125956" name="Picture 1">
            <a:extLst>
              <a:ext uri="{FF2B5EF4-FFF2-40B4-BE49-F238E27FC236}">
                <a16:creationId xmlns:a16="http://schemas.microsoft.com/office/drawing/2014/main" id="{349F58B2-7A58-45C2-899A-BB167BC79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5863"/>
            <a:ext cx="91440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144DFD20-A863-4EAB-9FE7-9FC0AB65A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04664"/>
            <a:ext cx="8062913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">
              <a:spcBef>
                <a:spcPts val="120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zh-TW" altLang="en-US" sz="4400" b="1" dirty="0">
                <a:solidFill>
                  <a:srgbClr val="FFD96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本詩的結構大綱</a:t>
            </a:r>
            <a:endParaRPr lang="en-US" altLang="zh-TW" sz="4400" b="1" dirty="0">
              <a:solidFill>
                <a:srgbClr val="FFD961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marL="571500" indent="-571500" fontAlgn="b"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zh-TW" altLang="en-US" sz="4200" b="1" dirty="0">
                <a:solidFill>
                  <a:schemeClr val="bg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圓夢 </a:t>
            </a:r>
            <a:r>
              <a:rPr lang="en-US" altLang="zh-TW" sz="4200" b="1" dirty="0">
                <a:solidFill>
                  <a:schemeClr val="bg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– </a:t>
            </a:r>
            <a:r>
              <a:rPr lang="zh-TW" altLang="en-US" sz="4200" b="1" dirty="0">
                <a:solidFill>
                  <a:schemeClr val="bg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回顧過去 </a:t>
            </a:r>
            <a:r>
              <a:rPr lang="en-US" altLang="zh-TW" sz="4200" b="1" dirty="0">
                <a:solidFill>
                  <a:schemeClr val="bg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(1-3)</a:t>
            </a:r>
            <a:endParaRPr lang="zh-TW" altLang="en-US" sz="4200" b="1" dirty="0">
              <a:solidFill>
                <a:schemeClr val="bg1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marL="571500" indent="-571500" fontAlgn="b"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zh-TW" altLang="en-US" sz="4200" b="1" dirty="0">
                <a:solidFill>
                  <a:schemeClr val="bg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尋夢 </a:t>
            </a:r>
            <a:r>
              <a:rPr lang="en-US" altLang="zh-TW" sz="4200" b="1" dirty="0">
                <a:solidFill>
                  <a:schemeClr val="bg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– </a:t>
            </a:r>
            <a:r>
              <a:rPr lang="zh-TW" altLang="en-US" sz="4200" b="1" dirty="0">
                <a:solidFill>
                  <a:schemeClr val="bg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祈求現在 </a:t>
            </a:r>
            <a:r>
              <a:rPr lang="en-US" altLang="zh-TW" sz="4200" b="1" dirty="0">
                <a:solidFill>
                  <a:schemeClr val="bg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(4)</a:t>
            </a:r>
            <a:endParaRPr lang="zh-TW" altLang="en-US" sz="4200" b="1" dirty="0">
              <a:solidFill>
                <a:schemeClr val="bg1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marL="571500" indent="-571500" fontAlgn="b"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zh-TW" altLang="en-US" sz="4200" b="1" dirty="0">
                <a:solidFill>
                  <a:schemeClr val="bg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織夢 </a:t>
            </a:r>
            <a:r>
              <a:rPr lang="en-US" altLang="zh-TW" sz="4200" b="1" dirty="0">
                <a:solidFill>
                  <a:schemeClr val="bg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– </a:t>
            </a:r>
            <a:r>
              <a:rPr lang="zh-TW" altLang="en-US" sz="4200" b="1" dirty="0">
                <a:solidFill>
                  <a:schemeClr val="bg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展望將來 </a:t>
            </a:r>
            <a:r>
              <a:rPr lang="en-US" altLang="zh-TW" sz="4200" b="1" dirty="0">
                <a:solidFill>
                  <a:schemeClr val="bg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(5-6)</a:t>
            </a:r>
            <a:endParaRPr lang="zh-TW" altLang="en-US" sz="4200" b="1" dirty="0">
              <a:solidFill>
                <a:schemeClr val="bg1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8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>
            <a:extLst>
              <a:ext uri="{FF2B5EF4-FFF2-40B4-BE49-F238E27FC236}">
                <a16:creationId xmlns:a16="http://schemas.microsoft.com/office/drawing/2014/main" id="{8F22F0CB-B6F4-499A-9B88-81D5441E7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F4B6BE5F-D71A-4C6A-BA80-487572BF7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760"/>
            <a:ext cx="5256213" cy="216024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E663F378-CB45-4AE7-AA15-4008B1B0C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87755"/>
            <a:ext cx="8497887" cy="314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詩一二六</a:t>
            </a:r>
            <a:r>
              <a:rPr kumimoji="1" lang="en-US" altLang="zh-TW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5-6</a:t>
            </a: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  </a:t>
            </a:r>
          </a:p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lvl="0">
              <a:spcBef>
                <a:spcPct val="20000"/>
              </a:spcBef>
              <a:spcAft>
                <a:spcPct val="20000"/>
              </a:spcAft>
              <a:buClrTx/>
              <a:buSzTx/>
              <a:buNone/>
            </a:pPr>
            <a:r>
              <a:rPr kumimoji="1" lang="en-US" altLang="zh-TW" sz="40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5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流淚撒種的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必歡呼收割。</a:t>
            </a:r>
            <a:r>
              <a:rPr kumimoji="1" lang="en-US" altLang="zh-TW" sz="40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6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那帶種流淚出去的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必要歡歡樂樂地帶禾捆回來。</a:t>
            </a:r>
          </a:p>
        </p:txBody>
      </p:sp>
    </p:spTree>
    <p:extLst>
      <p:ext uri="{BB962C8B-B14F-4D97-AF65-F5344CB8AC3E}">
        <p14:creationId xmlns:p14="http://schemas.microsoft.com/office/powerpoint/2010/main" val="2545441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062BC4-29BB-4535-A42B-4C42336E88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4E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2E991B5-C8C6-4066-B586-ECD13604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97914"/>
            <a:ext cx="8497192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三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.	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第三幕景 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– 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織夢 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(5-6)</a:t>
            </a:r>
            <a:endParaRPr kumimoji="1" lang="zh-TW" alt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標準楷體" pitchFamily="49" charset="-120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	</a:t>
            </a:r>
            <a:r>
              <a:rPr kumimoji="1" lang="en-US" altLang="zh-TW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A.	</a:t>
            </a:r>
            <a:r>
              <a:rPr kumimoji="1" lang="zh-TW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首尾呼應</a:t>
            </a:r>
          </a:p>
        </p:txBody>
      </p:sp>
    </p:spTree>
    <p:extLst>
      <p:ext uri="{BB962C8B-B14F-4D97-AF65-F5344CB8AC3E}">
        <p14:creationId xmlns:p14="http://schemas.microsoft.com/office/powerpoint/2010/main" val="1810385952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062BC4-29BB-4535-A42B-4C42336E88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4E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2E991B5-C8C6-4066-B586-ECD13604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97914"/>
            <a:ext cx="849719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三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.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第三幕景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– 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織夢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(5-6)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文鼎標準楷體" pitchFamily="49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	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A.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首尾呼應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	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B.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信心織夢</a:t>
            </a:r>
            <a:endParaRPr kumimoji="1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文鼎標準楷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11243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062BC4-29BB-4535-A42B-4C42336E88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4E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2E991B5-C8C6-4066-B586-ECD13604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97914"/>
            <a:ext cx="8497192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三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.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第三幕景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– 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織夢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(5-6)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文鼎標準楷體" pitchFamily="49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	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A.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首尾呼應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	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B.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信心織夢</a:t>
            </a:r>
            <a:endParaRPr kumimoji="1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D97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文鼎標準楷體" pitchFamily="49" charset="-120"/>
              <a:cs typeface="+mn-cs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	</a:t>
            </a:r>
            <a:r>
              <a:rPr kumimoji="1" lang="en-US" altLang="zh-TW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C.	</a:t>
            </a:r>
            <a:r>
              <a:rPr kumimoji="1" lang="zh-TW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流淚付出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文鼎標準楷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051587"/>
      </p:ext>
    </p:extLst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39CFF5-EF13-4E48-AD32-30D07DDDB070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931F3-9EAF-49DE-909F-425D8BABE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5143500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B926A409-A736-43DE-9D60-9E2DBCEF6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539879"/>
            <a:ext cx="8062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">
              <a:spcBef>
                <a:spcPts val="120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zh-TW" altLang="en-US" sz="4800" b="1" dirty="0">
                <a:solidFill>
                  <a:schemeClr val="bg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歡呼 </a:t>
            </a:r>
            <a:r>
              <a:rPr lang="en-US" altLang="zh-TW" sz="4800" b="1" dirty="0">
                <a:solidFill>
                  <a:schemeClr val="bg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(5)              </a:t>
            </a:r>
            <a:r>
              <a:rPr lang="zh-TW" altLang="en-US" sz="4800" b="1" dirty="0">
                <a:solidFill>
                  <a:schemeClr val="bg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歡呼 </a:t>
            </a:r>
            <a:r>
              <a:rPr lang="en-US" altLang="zh-TW" sz="4800" b="1" dirty="0">
                <a:solidFill>
                  <a:schemeClr val="bg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(2, 3)</a:t>
            </a:r>
            <a:endParaRPr lang="zh-TW" altLang="en-US" sz="4800" b="1" dirty="0">
              <a:solidFill>
                <a:schemeClr val="bg1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C7C3276-EC26-4B9C-83BC-1F37B0655BCE}"/>
              </a:ext>
            </a:extLst>
          </p:cNvPr>
          <p:cNvSpPr/>
          <p:nvPr/>
        </p:nvSpPr>
        <p:spPr bwMode="auto">
          <a:xfrm>
            <a:off x="3707904" y="5756477"/>
            <a:ext cx="1152128" cy="408827"/>
          </a:xfrm>
          <a:prstGeom prst="rightArrow">
            <a:avLst/>
          </a:prstGeom>
          <a:solidFill>
            <a:srgbClr val="FFD96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457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062BC4-29BB-4535-A42B-4C42336E88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4E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2E991B5-C8C6-4066-B586-ECD13604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97914"/>
            <a:ext cx="849719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三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.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第三幕景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– 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織夢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(5-6)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文鼎標準楷體" pitchFamily="49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	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A.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首尾呼應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	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B.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信心織夢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	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C.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流淚付出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	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D.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應用：撒種的投資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					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收割的回鐀</a:t>
            </a:r>
          </a:p>
        </p:txBody>
      </p:sp>
    </p:spTree>
    <p:extLst>
      <p:ext uri="{BB962C8B-B14F-4D97-AF65-F5344CB8AC3E}">
        <p14:creationId xmlns:p14="http://schemas.microsoft.com/office/powerpoint/2010/main" val="3491766787"/>
      </p:ext>
    </p:extLst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4">
            <a:extLst>
              <a:ext uri="{FF2B5EF4-FFF2-40B4-BE49-F238E27FC236}">
                <a16:creationId xmlns:a16="http://schemas.microsoft.com/office/drawing/2014/main" id="{F67047DC-E5CA-4563-9718-595FE3DCB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620688"/>
            <a:ext cx="7704856" cy="53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kumimoji="1" sz="28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5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kumimoji="1" sz="22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ts val="12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zh-TW" altLang="en-US" sz="4800" b="1" dirty="0">
                <a:solidFill>
                  <a:srgbClr val="FFD96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為天國投資</a:t>
            </a:r>
            <a:r>
              <a:rPr lang="en-US" altLang="zh-TW" sz="4800" b="1" dirty="0">
                <a:solidFill>
                  <a:srgbClr val="FFD96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 </a:t>
            </a:r>
            <a:r>
              <a:rPr lang="zh-TW" altLang="en-US" sz="4800" b="1" dirty="0">
                <a:solidFill>
                  <a:srgbClr val="FFD961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一同織夢</a:t>
            </a:r>
            <a:endParaRPr lang="en-US" altLang="zh-TW" sz="4800" b="1" dirty="0">
              <a:solidFill>
                <a:srgbClr val="FFD961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lvl="0" algn="ctr">
              <a:spcBef>
                <a:spcPts val="12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投資在別人的生命中</a:t>
            </a:r>
            <a:endParaRPr lang="en-US" altLang="zh-TW" sz="4400" b="1" dirty="0">
              <a:solidFill>
                <a:srgbClr val="FFFF00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zh-TW" altLang="en-US" sz="44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 </a:t>
            </a:r>
            <a:r>
              <a:rPr lang="en-US" altLang="zh-TW" sz="44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1.	</a:t>
            </a:r>
            <a:r>
              <a:rPr lang="zh-TW" altLang="en-US" sz="44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在兒女身上</a:t>
            </a:r>
            <a:endParaRPr lang="en-US" altLang="zh-TW" sz="440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altLang="zh-TW" sz="44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 2.	</a:t>
            </a:r>
            <a:r>
              <a:rPr lang="zh-TW" altLang="en-US" sz="44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傳福音</a:t>
            </a:r>
            <a:endParaRPr lang="en-US" altLang="zh-TW" sz="440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zh-TW" altLang="en-US" sz="44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 </a:t>
            </a:r>
            <a:r>
              <a:rPr lang="en-US" altLang="zh-TW" sz="44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3.	</a:t>
            </a:r>
            <a:r>
              <a:rPr lang="zh-TW" altLang="en-US" sz="44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領人作門徒</a:t>
            </a:r>
            <a:endParaRPr lang="en-US" altLang="zh-TW" sz="440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zh-TW" altLang="en-US" sz="44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 </a:t>
            </a:r>
            <a:r>
              <a:rPr lang="en-US" altLang="zh-TW" sz="44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4.	</a:t>
            </a:r>
            <a:r>
              <a:rPr lang="zh-TW" altLang="en-US" sz="44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訓練領袖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3325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>
            <a:extLst>
              <a:ext uri="{FF2B5EF4-FFF2-40B4-BE49-F238E27FC236}">
                <a16:creationId xmlns:a16="http://schemas.microsoft.com/office/drawing/2014/main" id="{2DB5869B-2320-43F0-B805-E4E01DFE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2693988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371" name="Picture 201">
            <a:extLst>
              <a:ext uri="{FF2B5EF4-FFF2-40B4-BE49-F238E27FC236}">
                <a16:creationId xmlns:a16="http://schemas.microsoft.com/office/drawing/2014/main" id="{44D1DAA1-A67F-46AF-83BC-62A577B168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2">
            <a:extLst>
              <a:ext uri="{FF2B5EF4-FFF2-40B4-BE49-F238E27FC236}">
                <a16:creationId xmlns:a16="http://schemas.microsoft.com/office/drawing/2014/main" id="{9D991E15-293D-41A9-8510-532E2E9F0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4238" y="765175"/>
            <a:ext cx="7375525" cy="1325563"/>
          </a:xfrm>
        </p:spPr>
        <p:txBody>
          <a:bodyPr/>
          <a:lstStyle/>
          <a:p>
            <a:pPr algn="ctr" eaLnBrk="1" hangingPunct="1"/>
            <a:r>
              <a:rPr lang="zh-TW" altLang="en-US" sz="4800" b="1" dirty="0">
                <a:solidFill>
                  <a:srgbClr val="FFFFFF"/>
                </a:solidFill>
                <a:latin typeface="Arial Narrow" panose="020B0606020202030204" pitchFamily="34" charset="0"/>
                <a:ea typeface="文鼎中特明" pitchFamily="49" charset="-128"/>
              </a:rPr>
              <a:t>講 道 主 題</a:t>
            </a:r>
            <a:endParaRPr lang="en-US" altLang="zh-TW" sz="4800" b="1" dirty="0">
              <a:solidFill>
                <a:srgbClr val="FFFFFF"/>
              </a:solidFill>
              <a:latin typeface="Arial Narrow" panose="020B0606020202030204" pitchFamily="34" charset="0"/>
              <a:ea typeface="文鼎中特明" pitchFamily="49" charset="-12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D1551E9-C337-4B86-9474-10D810B81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667000"/>
            <a:ext cx="8208963" cy="20319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lIns="92075" tIns="46038" rIns="92075" bIns="46038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zh-TW" sz="800" b="1" i="0" u="none" strike="noStrike" kern="1200" cap="none" spc="0" normalizeH="0" baseline="0" noProof="0" dirty="0">
              <a:ln>
                <a:noFill/>
              </a:ln>
              <a:solidFill>
                <a:srgbClr val="4A206A"/>
              </a:solidFill>
              <a:effectLst/>
              <a:uLnTx/>
              <a:uFillTx/>
              <a:latin typeface="Arial Narrow" panose="020B0606020202030204" pitchFamily="34" charset="0"/>
              <a:ea typeface="文鼎中特明"/>
              <a:cs typeface="文鼎中特明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A206A"/>
                </a:solidFill>
                <a:effectLst/>
                <a:uLnTx/>
                <a:uFillTx/>
                <a:latin typeface="Arial Narrow" panose="020B0606020202030204" pitchFamily="34" charset="0"/>
                <a:ea typeface="文鼎中特明"/>
                <a:cs typeface="文鼎中特明"/>
              </a:rPr>
              <a:t> 主題 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4A206A"/>
                </a:solidFill>
                <a:effectLst/>
                <a:uLnTx/>
                <a:uFillTx/>
                <a:latin typeface="Arial Narrow" panose="020B0606020202030204" pitchFamily="34" charset="0"/>
                <a:ea typeface="文鼎中特明"/>
                <a:cs typeface="文鼎中特明"/>
              </a:rPr>
              <a:t>: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A206A"/>
                </a:solidFill>
                <a:effectLst/>
                <a:uLnTx/>
                <a:uFillTx/>
                <a:latin typeface="Arial Narrow" panose="020B0606020202030204" pitchFamily="34" charset="0"/>
                <a:ea typeface="文鼎中特明"/>
                <a:cs typeface="文鼎中特明"/>
              </a:rPr>
              <a:t>因為神曾經為我們圓夢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4A206A"/>
                </a:solidFill>
                <a:effectLst/>
                <a:uLnTx/>
                <a:uFillTx/>
                <a:latin typeface="Arial Narrow" panose="020B0606020202030204" pitchFamily="34" charset="0"/>
                <a:ea typeface="文鼎中特明"/>
                <a:cs typeface="文鼎中特明"/>
              </a:rPr>
              <a:t>,  </a:t>
            </a: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en-US" altLang="zh-TW" sz="4400" b="1" dirty="0">
                <a:solidFill>
                  <a:srgbClr val="4A206A"/>
                </a:solidFill>
                <a:latin typeface="Arial Narrow" panose="020B0606020202030204" pitchFamily="34" charset="0"/>
                <a:ea typeface="文鼎中特明"/>
                <a:cs typeface="文鼎中特明"/>
              </a:rPr>
              <a:t>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A206A"/>
                </a:solidFill>
                <a:effectLst/>
                <a:uLnTx/>
                <a:uFillTx/>
                <a:latin typeface="Arial Narrow" panose="020B0606020202030204" pitchFamily="34" charset="0"/>
                <a:ea typeface="文鼎中特明"/>
                <a:cs typeface="文鼎中特明"/>
              </a:rPr>
              <a:t>成就了大事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4A206A"/>
                </a:solidFill>
                <a:effectLst/>
                <a:uLnTx/>
                <a:uFillTx/>
                <a:latin typeface="Arial Narrow" panose="020B0606020202030204" pitchFamily="34" charset="0"/>
                <a:ea typeface="文鼎中特明"/>
                <a:cs typeface="文鼎中特明"/>
              </a:rPr>
              <a:t>,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A206A"/>
                </a:solidFill>
                <a:effectLst/>
                <a:uLnTx/>
                <a:uFillTx/>
                <a:latin typeface="Arial Narrow" panose="020B0606020202030204" pitchFamily="34" charset="0"/>
                <a:ea typeface="文鼎中特明"/>
                <a:cs typeface="文鼎中特明"/>
              </a:rPr>
              <a:t>我們更要按神的心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4A206A"/>
              </a:solidFill>
              <a:effectLst/>
              <a:uLnTx/>
              <a:uFillTx/>
              <a:latin typeface="Arial Narrow" panose="020B0606020202030204" pitchFamily="34" charset="0"/>
              <a:ea typeface="文鼎中特明"/>
              <a:cs typeface="文鼎中特明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en-US" altLang="zh-TW" sz="4400" b="1" dirty="0">
                <a:solidFill>
                  <a:srgbClr val="4A206A"/>
                </a:solidFill>
                <a:latin typeface="Arial Narrow" panose="020B0606020202030204" pitchFamily="34" charset="0"/>
                <a:ea typeface="文鼎中特明"/>
                <a:cs typeface="文鼎中特明"/>
              </a:rPr>
              <a:t>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A206A"/>
                </a:solidFill>
                <a:effectLst/>
                <a:uLnTx/>
                <a:uFillTx/>
                <a:latin typeface="Arial Narrow" panose="020B0606020202030204" pitchFamily="34" charset="0"/>
                <a:ea typeface="文鼎中特明"/>
                <a:cs typeface="文鼎中特明"/>
              </a:rPr>
              <a:t>意與應許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4A206A"/>
                </a:solidFill>
                <a:effectLst/>
                <a:uLnTx/>
                <a:uFillTx/>
                <a:latin typeface="Arial Narrow" panose="020B0606020202030204" pitchFamily="34" charset="0"/>
                <a:ea typeface="文鼎中特明"/>
                <a:cs typeface="文鼎中特明"/>
              </a:rPr>
              <a:t>,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A206A"/>
                </a:solidFill>
                <a:effectLst/>
                <a:uLnTx/>
                <a:uFillTx/>
                <a:latin typeface="Arial Narrow" panose="020B0606020202030204" pitchFamily="34" charset="0"/>
                <a:ea typeface="文鼎中特明"/>
                <a:cs typeface="文鼎中特明"/>
              </a:rPr>
              <a:t>去尋夢與織夢。</a:t>
            </a:r>
          </a:p>
        </p:txBody>
      </p:sp>
    </p:spTree>
    <p:extLst>
      <p:ext uri="{BB962C8B-B14F-4D97-AF65-F5344CB8AC3E}">
        <p14:creationId xmlns:p14="http://schemas.microsoft.com/office/powerpoint/2010/main" val="1175443209"/>
      </p:ext>
    </p:extLst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>
            <a:extLst>
              <a:ext uri="{FF2B5EF4-FFF2-40B4-BE49-F238E27FC236}">
                <a16:creationId xmlns:a16="http://schemas.microsoft.com/office/drawing/2014/main" id="{192E7802-B4D4-4B45-A12A-DFD781E28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50252"/>
            <a:ext cx="8424863" cy="52029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69F9A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8223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8223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8223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8223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8223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ctr" defTabSz="822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PMingLiU" panose="02020500000000000000" pitchFamily="18" charset="-120"/>
              <a:cs typeface="Arial" charset="0"/>
              <a:sym typeface="Gill Sans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B1EB711-8B58-4EBE-A199-1F0FB23A6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208837" cy="11336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eaLnBrk="1" hangingPunct="1">
              <a:defRPr/>
            </a:pPr>
            <a:r>
              <a:rPr lang="zh-TW" altLang="en-US" sz="4800" b="1" dirty="0">
                <a:latin typeface="Apple LiGothic Medium" charset="-120"/>
                <a:ea typeface="Apple LiGothic Medium" charset="-120"/>
              </a:rPr>
              <a:t>思 考 與 應 用 問 題</a:t>
            </a:r>
            <a:endParaRPr lang="ja-JP" altLang="en-US" sz="4800" b="1" dirty="0">
              <a:latin typeface="Apple LiGothic Medium" charset="-120"/>
              <a:ea typeface="Apple LiGothic Medium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9D42D-9608-49B2-A3B9-9A11BBBE2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939766"/>
            <a:ext cx="7848600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defTabSz="822325"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822325"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822325"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822325"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822325"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marL="571500" marR="0" lvl="0" indent="-571500" algn="l" defTabSz="822325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pple LiGothic Medium"/>
                <a:cs typeface="Arial" charset="0"/>
                <a:sym typeface="Lucida Grande" charset="0"/>
              </a:rPr>
              <a:t>你的人生有夢想嗎？你最大的夢想是甚麼？</a:t>
            </a:r>
          </a:p>
          <a:p>
            <a:pPr marL="571500" marR="0" lvl="0" indent="-571500" algn="l" defTabSz="822325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pple LiGothic Medium"/>
                <a:cs typeface="Arial" charset="0"/>
                <a:sym typeface="Lucida Grande" charset="0"/>
              </a:rPr>
              <a:t>你對你的夢想有所承擔嗎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pple LiGothic Medium"/>
                <a:cs typeface="Arial" charset="0"/>
                <a:sym typeface="Lucida Grande" charset="0"/>
              </a:rPr>
              <a:t>?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pple LiGothic Medium"/>
                <a:cs typeface="Arial" charset="0"/>
                <a:sym typeface="Lucida Grande" charset="0"/>
              </a:rPr>
              <a:t>你願意付上甚麼樣的代價去完成神在你身上的託付？</a:t>
            </a:r>
          </a:p>
        </p:txBody>
      </p:sp>
    </p:spTree>
    <p:extLst>
      <p:ext uri="{BB962C8B-B14F-4D97-AF65-F5344CB8AC3E}">
        <p14:creationId xmlns:p14="http://schemas.microsoft.com/office/powerpoint/2010/main" val="341936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870BA7-B958-4B0A-936A-34DADA2C5E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16832"/>
            <a:ext cx="8208962" cy="3352800"/>
          </a:xfrm>
        </p:spPr>
        <p:txBody>
          <a:bodyPr lIns="90488" tIns="44450" rIns="90488" bIns="44450" rtlCol="0">
            <a:noAutofit/>
          </a:bodyPr>
          <a:lstStyle/>
          <a:p>
            <a:pPr algn="ctr" eaLnBrk="1" fontAlgn="auto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q"/>
              <a:defRPr/>
            </a:pPr>
            <a:r>
              <a:rPr lang="zh-TW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文鼎中圓" pitchFamily="49" charset="-120"/>
              </a:rPr>
              <a:t>   往上面看</a:t>
            </a:r>
            <a:endParaRPr lang="en-US" altLang="zh-TW" sz="4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文鼎中圓" pitchFamily="49" charset="-120"/>
            </a:endParaRPr>
          </a:p>
          <a:p>
            <a:pPr algn="ctr" eaLnBrk="1" fontAlgn="auto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q"/>
              <a:defRPr/>
            </a:pPr>
            <a:r>
              <a:rPr lang="zh-TW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文鼎中圓" pitchFamily="49" charset="-120"/>
              </a:rPr>
              <a:t>   往裡面看</a:t>
            </a:r>
            <a:endParaRPr lang="en-US" altLang="zh-TW" sz="4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文鼎中圓" pitchFamily="49" charset="-120"/>
            </a:endParaRPr>
          </a:p>
          <a:p>
            <a:pPr algn="ctr" eaLnBrk="1" fontAlgn="auto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q"/>
              <a:defRPr/>
            </a:pPr>
            <a:r>
              <a:rPr lang="zh-TW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文鼎中圓" pitchFamily="49" charset="-120"/>
              </a:rPr>
              <a:t>   往後面看  </a:t>
            </a:r>
            <a:r>
              <a:rPr lang="en-US" altLang="zh-TW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文鼎中圓" pitchFamily="49" charset="-120"/>
              </a:rPr>
              <a:t> </a:t>
            </a:r>
          </a:p>
          <a:p>
            <a:pPr algn="ctr" eaLnBrk="1" fontAlgn="auto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q"/>
              <a:defRPr/>
            </a:pPr>
            <a:r>
              <a:rPr lang="zh-TW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文鼎中圓" pitchFamily="49" charset="-120"/>
              </a:rPr>
              <a:t>   往前面看  </a:t>
            </a:r>
            <a:endParaRPr lang="en-US" altLang="zh-TW" sz="4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文鼎中圓" pitchFamily="49" charset="-120"/>
            </a:endParaRPr>
          </a:p>
          <a:p>
            <a:pPr algn="ctr" eaLnBrk="1" fontAlgn="auto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q"/>
              <a:defRPr/>
            </a:pPr>
            <a:r>
              <a:rPr lang="zh-TW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文鼎中圓" pitchFamily="49" charset="-120"/>
              </a:rPr>
              <a:t>   往周圍看 </a:t>
            </a:r>
            <a:endParaRPr lang="en-US" altLang="zh-TW" sz="4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文鼎中圓" pitchFamily="49" charset="-120"/>
            </a:endParaRPr>
          </a:p>
        </p:txBody>
      </p:sp>
      <p:graphicFrame>
        <p:nvGraphicFramePr>
          <p:cNvPr id="134147" name="Object 3">
            <a:extLst>
              <a:ext uri="{FF2B5EF4-FFF2-40B4-BE49-F238E27FC236}">
                <a16:creationId xmlns:a16="http://schemas.microsoft.com/office/drawing/2014/main" id="{DE649B79-6474-4561-A59A-5771DB688B08}"/>
              </a:ext>
            </a:extLst>
          </p:cNvPr>
          <p:cNvGraphicFramePr>
            <a:graphicFrameLocks noGrp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2338010122"/>
              </p:ext>
            </p:extLst>
          </p:nvPr>
        </p:nvGraphicFramePr>
        <p:xfrm>
          <a:off x="2987824" y="332657"/>
          <a:ext cx="3384550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Microsoft ClipArt Gallery" r:id="rId4" imgW="5761038" imgH="3224213" progId="MS_ClipArt_Gallery">
                  <p:embed/>
                </p:oleObj>
              </mc:Choice>
              <mc:Fallback>
                <p:oleObj name="Microsoft ClipArt Gallery" r:id="rId4" imgW="5761038" imgH="3224213" progId="MS_ClipArt_Gallery">
                  <p:embed/>
                  <p:pic>
                    <p:nvPicPr>
                      <p:cNvPr id="134147" name="Object 3">
                        <a:extLst>
                          <a:ext uri="{FF2B5EF4-FFF2-40B4-BE49-F238E27FC236}">
                            <a16:creationId xmlns:a16="http://schemas.microsoft.com/office/drawing/2014/main" id="{DE649B79-6474-4561-A59A-5771DB688B08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32657"/>
                        <a:ext cx="3384550" cy="136815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4">
            <a:extLst>
              <a:ext uri="{FF2B5EF4-FFF2-40B4-BE49-F238E27FC236}">
                <a16:creationId xmlns:a16="http://schemas.microsoft.com/office/drawing/2014/main" id="{0537D585-3FD7-4FDD-A794-68A8A74D1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549" y="562843"/>
            <a:ext cx="1760537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文鼎中圓" pitchFamily="49" charset="-120"/>
                <a:cs typeface="+mn-cs"/>
              </a:rPr>
              <a:t>異 象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062BC4-29BB-4535-A42B-4C42336E88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4E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2E991B5-C8C6-4066-B586-ECD13604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50007"/>
            <a:ext cx="84971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4800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圓夢、尋夢、再織夢</a:t>
            </a:r>
            <a:endParaRPr kumimoji="1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E48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文鼎粗標準楷體" pitchFamily="34" charset="-120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一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.	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第一幕景 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– 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圓夢 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(1-3)</a:t>
            </a:r>
            <a:endParaRPr kumimoji="1" lang="zh-TW" alt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標準楷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75699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870BA7-B958-4B0A-936A-34DADA2C5E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1521" y="2108206"/>
            <a:ext cx="8417168" cy="3265010"/>
          </a:xfrm>
        </p:spPr>
        <p:txBody>
          <a:bodyPr lIns="90488" tIns="44450" rIns="90488" bIns="44450" rtlCol="0">
            <a:noAutofit/>
          </a:bodyPr>
          <a:lstStyle/>
          <a:p>
            <a:pPr marL="0" indent="0" algn="r" eaLnBrk="1" fontAlgn="auto" hangingPunct="1">
              <a:spcBef>
                <a:spcPct val="15000"/>
              </a:spcBef>
              <a:spcAft>
                <a:spcPct val="15000"/>
              </a:spcAft>
              <a:buNone/>
              <a:defRPr/>
            </a:pPr>
            <a:endParaRPr lang="en-US" altLang="zh-TW" sz="1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文鼎中圓" pitchFamily="49" charset="-12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文鼎中圓" pitchFamily="49" charset="-120"/>
              </a:rPr>
              <a:t>求賜我一個夢</a:t>
            </a:r>
            <a:endParaRPr lang="en-US" altLang="zh-TW" sz="54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文鼎中圓" pitchFamily="49" charset="-12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文鼎中圓" pitchFamily="49" charset="-120"/>
              </a:rPr>
              <a:t> </a:t>
            </a:r>
            <a:r>
              <a:rPr lang="en-US" altLang="zh-TW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文鼎中圓" pitchFamily="49" charset="-120"/>
              </a:rPr>
              <a:t>“Give Me A Dream”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zh-TW" sz="1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文鼎中圓" pitchFamily="49" charset="-120"/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zh-TW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文鼎中圓" pitchFamily="49" charset="-120"/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zh-TW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文鼎中圓" pitchFamily="49" charset="-120"/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TW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文鼎中圓" pitchFamily="49" charset="-120"/>
              </a:rPr>
              <a:t>--Catherine Marshal, </a:t>
            </a:r>
            <a:r>
              <a:rPr lang="en-US" altLang="zh-TW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文鼎中圓" pitchFamily="49" charset="-120"/>
              </a:rPr>
              <a:t>Adventures in Prayer,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TW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文鼎中圓" pitchFamily="49" charset="-120"/>
              </a:rPr>
              <a:t>     		New York: Ballantine Books, 1975, 43</a:t>
            </a:r>
            <a:endParaRPr lang="zh-TW" alt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文鼎中圓" pitchFamily="49" charset="-120"/>
            </a:endParaRPr>
          </a:p>
        </p:txBody>
      </p:sp>
      <p:graphicFrame>
        <p:nvGraphicFramePr>
          <p:cNvPr id="134147" name="Object 3">
            <a:extLst>
              <a:ext uri="{FF2B5EF4-FFF2-40B4-BE49-F238E27FC236}">
                <a16:creationId xmlns:a16="http://schemas.microsoft.com/office/drawing/2014/main" id="{DE649B79-6474-4561-A59A-5771DB688B08}"/>
              </a:ext>
            </a:extLst>
          </p:cNvPr>
          <p:cNvGraphicFramePr>
            <a:graphicFrameLocks noGrp="1"/>
          </p:cNvGraphicFramePr>
          <p:nvPr>
            <p:ph type="clipArt" sz="half" idx="2"/>
          </p:nvPr>
        </p:nvGraphicFramePr>
        <p:xfrm>
          <a:off x="2267570" y="332657"/>
          <a:ext cx="460868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Microsoft ClipArt Gallery" r:id="rId4" imgW="5761038" imgH="3224213" progId="MS_ClipArt_Gallery">
                  <p:embed/>
                </p:oleObj>
              </mc:Choice>
              <mc:Fallback>
                <p:oleObj name="Microsoft ClipArt Gallery" r:id="rId4" imgW="5761038" imgH="3224213" progId="MS_ClipArt_Gallery">
                  <p:embed/>
                  <p:pic>
                    <p:nvPicPr>
                      <p:cNvPr id="134147" name="Object 3">
                        <a:extLst>
                          <a:ext uri="{FF2B5EF4-FFF2-40B4-BE49-F238E27FC236}">
                            <a16:creationId xmlns:a16="http://schemas.microsoft.com/office/drawing/2014/main" id="{DE649B79-6474-4561-A59A-5771DB688B08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570" y="332657"/>
                        <a:ext cx="4608686" cy="115212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4">
            <a:extLst>
              <a:ext uri="{FF2B5EF4-FFF2-40B4-BE49-F238E27FC236}">
                <a16:creationId xmlns:a16="http://schemas.microsoft.com/office/drawing/2014/main" id="{0537D585-3FD7-4FDD-A794-68A8A74D1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675" y="476672"/>
            <a:ext cx="2397294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文鼎中圓" pitchFamily="49" charset="-120"/>
                <a:cs typeface="+mn-cs"/>
              </a:rPr>
              <a:t>異 象</a:t>
            </a:r>
          </a:p>
        </p:txBody>
      </p:sp>
    </p:spTree>
    <p:extLst>
      <p:ext uri="{BB962C8B-B14F-4D97-AF65-F5344CB8AC3E}">
        <p14:creationId xmlns:p14="http://schemas.microsoft.com/office/powerpoint/2010/main" val="16520231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6">
            <a:extLst>
              <a:ext uri="{FF2B5EF4-FFF2-40B4-BE49-F238E27FC236}">
                <a16:creationId xmlns:a16="http://schemas.microsoft.com/office/drawing/2014/main" id="{06903B6C-E957-4C98-BB8B-F3EDCF75D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E7FE8C-B482-474C-A0CE-EB93F930D0B6}"/>
              </a:ext>
            </a:extLst>
          </p:cNvPr>
          <p:cNvSpPr txBox="1"/>
          <p:nvPr/>
        </p:nvSpPr>
        <p:spPr>
          <a:xfrm>
            <a:off x="3074470" y="2075071"/>
            <a:ext cx="5529978" cy="33701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495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Calibri" panose="020F0502020204030204"/>
                <a:ea typeface="等线" panose="02010600030101010101" pitchFamily="2" charset="-122"/>
                <a:cs typeface="Arial" charset="0"/>
              </a:rPr>
              <a:t>聖言講道研經學院</a:t>
            </a:r>
            <a:endParaRPr lang="en-US" altLang="zh-TW" sz="495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70AD47">
                  <a:lumMod val="50000"/>
                </a:srgbClr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latin typeface="Calibri" panose="020F0502020204030204"/>
              <a:ea typeface="等线" panose="02010600030101010101" pitchFamily="2" charset="-122"/>
              <a:cs typeface="Arial" charset="0"/>
            </a:endParaRPr>
          </a:p>
          <a:p>
            <a:pPr lvl="0" algn="ctr" defTabSz="6858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495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Calibri" panose="020F0502020204030204"/>
                <a:ea typeface="等线" panose="02010600030101010101" pitchFamily="2" charset="-122"/>
                <a:cs typeface="Arial" charset="0"/>
              </a:rPr>
              <a:t>Institute.sagos.org</a:t>
            </a:r>
          </a:p>
          <a:p>
            <a:pPr lvl="0" algn="ctr" defTabSz="6858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495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Calibri" panose="020F0502020204030204"/>
                <a:ea typeface="等线" panose="02010600030101010101" pitchFamily="2" charset="-122"/>
                <a:cs typeface="Arial" charset="0"/>
              </a:rPr>
              <a:t>聖言資源中心</a:t>
            </a:r>
            <a:endParaRPr lang="en-US" altLang="zh-TW" sz="495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70AD47">
                  <a:lumMod val="50000"/>
                </a:srgbClr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latin typeface="Calibri" panose="020F0502020204030204"/>
              <a:ea typeface="等线" panose="02010600030101010101" pitchFamily="2" charset="-122"/>
              <a:cs typeface="Arial" charset="0"/>
            </a:endParaRPr>
          </a:p>
          <a:p>
            <a:pPr lvl="0" algn="ctr" defTabSz="6858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495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Calibri" panose="020F0502020204030204"/>
                <a:ea typeface="等线" panose="02010600030101010101" pitchFamily="2" charset="-122"/>
                <a:cs typeface="Arial" charset="0"/>
              </a:rPr>
              <a:t>www.sagos.org</a:t>
            </a:r>
            <a:endParaRPr kumimoji="0" lang="en-US" sz="495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82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>
            <a:extLst>
              <a:ext uri="{FF2B5EF4-FFF2-40B4-BE49-F238E27FC236}">
                <a16:creationId xmlns:a16="http://schemas.microsoft.com/office/drawing/2014/main" id="{8F22F0CB-B6F4-499A-9B88-81D5441E7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F4B6BE5F-D71A-4C6A-BA80-487572BF7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760"/>
            <a:ext cx="5256213" cy="216024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E663F378-CB45-4AE7-AA15-4008B1B0C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87755"/>
            <a:ext cx="8497887" cy="499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詩一二六</a:t>
            </a:r>
            <a:r>
              <a:rPr kumimoji="1" lang="en-US" altLang="zh-TW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1-3</a:t>
            </a: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  </a:t>
            </a:r>
          </a:p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lvl="0">
              <a:spcBef>
                <a:spcPct val="20000"/>
              </a:spcBef>
              <a:spcAft>
                <a:spcPct val="20000"/>
              </a:spcAft>
              <a:buClrTx/>
              <a:buSzTx/>
              <a:buNone/>
            </a:pPr>
            <a:r>
              <a:rPr kumimoji="1" lang="en-US" altLang="zh-TW" sz="40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當耶和華將那些被擄的帶回錫安的時候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我們好像做夢的人。</a:t>
            </a:r>
            <a:r>
              <a:rPr kumimoji="1" lang="en-US" altLang="zh-TW" sz="40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我們滿口喜笑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滿舌歡呼的時候，外邦中就有人說 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: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「耶和華為他們行了大事！」</a:t>
            </a:r>
            <a:r>
              <a:rPr kumimoji="1" lang="en-US" altLang="zh-TW" sz="40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 3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耶和華果然為我們行了大事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我們就歡喜。</a:t>
            </a:r>
            <a:endParaRPr kumimoji="1" lang="zh-TW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96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062BC4-29BB-4535-A42B-4C42336E88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4E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2E991B5-C8C6-4066-B586-ECD13604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50007"/>
            <a:ext cx="8497192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4800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圓夢、尋夢、再織夢</a:t>
            </a:r>
            <a:endParaRPr kumimoji="1" lang="en-US" altLang="zh-TW" sz="4800" b="1" dirty="0">
              <a:solidFill>
                <a:srgbClr val="FFE48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粗標準楷體" pitchFamily="34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一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.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第一幕景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– 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圓夢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(1-3)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文鼎標準楷體" pitchFamily="49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	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A.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像做夢的人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標準楷體" pitchFamily="49" charset="-120"/>
                <a:cs typeface="+mn-cs"/>
              </a:rPr>
              <a:t>(1)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文鼎標準楷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809772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>
            <a:extLst>
              <a:ext uri="{FF2B5EF4-FFF2-40B4-BE49-F238E27FC236}">
                <a16:creationId xmlns:a16="http://schemas.microsoft.com/office/drawing/2014/main" id="{FDE3F025-C0E0-4F94-86C9-F0BB30BB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ext Box 4">
            <a:extLst>
              <a:ext uri="{FF2B5EF4-FFF2-40B4-BE49-F238E27FC236}">
                <a16:creationId xmlns:a16="http://schemas.microsoft.com/office/drawing/2014/main" id="{4DAD91EF-B968-4348-B700-D4D60E809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290890"/>
            <a:ext cx="475252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FFE697"/>
                </a:solidFill>
                <a:effectLst/>
                <a:uLnTx/>
                <a:uFillTx/>
                <a:latin typeface="Arial Narrow" panose="020B0606020202030204" pitchFamily="34" charset="0"/>
                <a:ea typeface="KaiTi" panose="02010609060101010101" pitchFamily="49" charset="-122"/>
              </a:rPr>
              <a:t>Q &amp; A  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E697"/>
                </a:solidFill>
                <a:effectLst/>
                <a:uLnTx/>
                <a:uFillTx/>
                <a:latin typeface="Arial Narrow" panose="020B0606020202030204" pitchFamily="34" charset="0"/>
                <a:ea typeface="KaiTi" panose="02010609060101010101" pitchFamily="49" charset="-122"/>
              </a:rPr>
              <a:t>問 與 答</a:t>
            </a:r>
            <a:endParaRPr kumimoji="0" lang="zh-TW" altLang="en-US" sz="200" b="1" i="0" u="none" strike="noStrike" kern="1200" cap="none" spc="0" normalizeH="0" baseline="0" noProof="0" dirty="0">
              <a:ln>
                <a:noFill/>
              </a:ln>
              <a:solidFill>
                <a:srgbClr val="FFE697"/>
              </a:solidFill>
              <a:effectLst/>
              <a:uLnTx/>
              <a:uFillTx/>
              <a:latin typeface="Arial Narrow" panose="020B0606020202030204" pitchFamily="34" charset="0"/>
              <a:ea typeface="KaiTi" panose="02010609060101010101" pitchFamily="49" charset="-122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FFDA364-34DE-47F5-96B1-D44C930B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0768"/>
            <a:ext cx="8280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人生可以有夢想嗎？擁有自己的夢想和順服神的旨意是否有衝突？</a:t>
            </a:r>
            <a:endParaRPr kumimoji="1" lang="en-US" altLang="zh-TW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標準楷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769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062BC4-29BB-4535-A42B-4C42336E88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4E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2E991B5-C8C6-4066-B586-ECD13604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50007"/>
            <a:ext cx="849719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4800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圓夢、尋夢、再織夢</a:t>
            </a:r>
            <a:endParaRPr kumimoji="1" lang="en-US" altLang="zh-TW" sz="4800" b="1" dirty="0">
              <a:solidFill>
                <a:srgbClr val="FFE48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粗標準楷體" pitchFamily="34" charset="-120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一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.	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第一幕景 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– 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圓夢 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(1-3)</a:t>
            </a:r>
            <a:endParaRPr kumimoji="1" lang="zh-TW" alt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標準楷體" pitchFamily="49" charset="-120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dirty="0"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	</a:t>
            </a:r>
            <a:r>
              <a:rPr kumimoji="1" lang="en-US" altLang="zh-TW" sz="4400" b="1" dirty="0"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A.	</a:t>
            </a:r>
            <a:r>
              <a:rPr kumimoji="1" lang="zh-TW" altLang="en-US" sz="4400" b="1" dirty="0"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像做夢的人 </a:t>
            </a:r>
            <a:r>
              <a:rPr kumimoji="1" lang="en-US" altLang="zh-TW" sz="4400" b="1" dirty="0">
                <a:solidFill>
                  <a:srgbClr val="0D9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(1)</a:t>
            </a:r>
            <a:endParaRPr kumimoji="1" lang="zh-TW" altLang="en-US" sz="4400" b="1" dirty="0">
              <a:solidFill>
                <a:srgbClr val="0D97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標準楷體" pitchFamily="49" charset="-120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	</a:t>
            </a:r>
            <a:r>
              <a:rPr kumimoji="1" lang="en-US" altLang="zh-TW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B.	</a:t>
            </a:r>
            <a:r>
              <a:rPr kumimoji="1" lang="zh-TW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外邦的見證 </a:t>
            </a:r>
            <a:r>
              <a:rPr kumimoji="1" lang="en-US" altLang="zh-TW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(2)</a:t>
            </a:r>
            <a:endParaRPr kumimoji="1" lang="zh-TW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標準楷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2386273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>
            <a:extLst>
              <a:ext uri="{FF2B5EF4-FFF2-40B4-BE49-F238E27FC236}">
                <a16:creationId xmlns:a16="http://schemas.microsoft.com/office/drawing/2014/main" id="{8F22F0CB-B6F4-499A-9B88-81D5441E7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F4B6BE5F-D71A-4C6A-BA80-487572BF7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760"/>
            <a:ext cx="5256213" cy="216024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E663F378-CB45-4AE7-AA15-4008B1B0C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87755"/>
            <a:ext cx="8497887" cy="615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詩一二六</a:t>
            </a:r>
            <a:r>
              <a:rPr kumimoji="1" lang="en-US" altLang="zh-TW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1-3</a:t>
            </a: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  </a:t>
            </a:r>
            <a:endParaRPr kumimoji="1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lvl="0">
              <a:spcBef>
                <a:spcPct val="20000"/>
              </a:spcBef>
              <a:spcAft>
                <a:spcPct val="20000"/>
              </a:spcAft>
              <a:buClrTx/>
              <a:buSzTx/>
              <a:buNone/>
            </a:pPr>
            <a:r>
              <a:rPr kumimoji="1" lang="en-US" altLang="zh-TW" sz="40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我們滿口喜笑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滿舌歡呼的時候，外邦中就有人說 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: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「耶和華</a:t>
            </a:r>
            <a:r>
              <a:rPr kumimoji="1" lang="zh-TW" altLang="en-US" sz="40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為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他們行了大事！」</a:t>
            </a:r>
            <a:r>
              <a:rPr kumimoji="1" lang="zh-TW" altLang="en-US" sz="40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kumimoji="1" lang="en-US" altLang="zh-TW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(</a:t>
            </a:r>
            <a:r>
              <a:rPr kumimoji="1" lang="zh-TW" altLang="en-US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和合本</a:t>
            </a:r>
            <a:r>
              <a:rPr kumimoji="1" lang="en-US" altLang="zh-TW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)</a:t>
            </a:r>
          </a:p>
          <a:p>
            <a:pPr lvl="0">
              <a:spcBef>
                <a:spcPct val="20000"/>
              </a:spcBef>
              <a:spcAft>
                <a:spcPct val="20000"/>
              </a:spcAft>
              <a:buClrTx/>
              <a:buSzTx/>
              <a:buNone/>
            </a:pPr>
            <a:endParaRPr kumimoji="1" lang="en-US" altLang="zh-TW" sz="1400" b="1" i="1" dirty="0">
              <a:solidFill>
                <a:srgbClr val="002060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lvl="0">
              <a:spcBef>
                <a:spcPct val="20000"/>
              </a:spcBef>
              <a:spcAft>
                <a:spcPct val="20000"/>
              </a:spcAft>
              <a:buClrTx/>
              <a:buSzTx/>
              <a:buNone/>
            </a:pPr>
            <a:r>
              <a:rPr kumimoji="1" lang="en-US" altLang="zh-TW" sz="40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 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那時，笑聲充滿我們的口，並且我們的舌是歡樂的。那時，他們便說在列國之中 </a:t>
            </a:r>
            <a:r>
              <a:rPr kumimoji="1" lang="en-US" altLang="zh-TW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: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「耶和華</a:t>
            </a:r>
            <a:r>
              <a:rPr kumimoji="1" lang="zh-TW" altLang="en-US" sz="40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與他們一同</a:t>
            </a:r>
            <a:r>
              <a:rPr kumimoji="1" lang="zh-TW" altLang="en-US" sz="40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行了大事。」</a:t>
            </a:r>
            <a:r>
              <a:rPr kumimoji="1" lang="en-US" altLang="zh-TW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(</a:t>
            </a:r>
            <a:r>
              <a:rPr kumimoji="1" lang="zh-TW" altLang="en-US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原文另譯</a:t>
            </a:r>
            <a:r>
              <a:rPr kumimoji="1" lang="en-US" altLang="zh-TW" sz="4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)</a:t>
            </a:r>
            <a:endParaRPr kumimoji="1" lang="zh-TW" altLang="en-US" sz="40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70034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eme17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9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1054</Words>
  <Application>Microsoft Office PowerPoint</Application>
  <PresentationFormat>On-screen Show (4:3)</PresentationFormat>
  <Paragraphs>161</Paragraphs>
  <Slides>42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7" baseType="lpstr">
      <vt:lpstr>Apple LiGothic Medium</vt:lpstr>
      <vt:lpstr>AR Heiti Medium B5</vt:lpstr>
      <vt:lpstr>Gill Sans</vt:lpstr>
      <vt:lpstr>Lucida Grande</vt:lpstr>
      <vt:lpstr>Arial</vt:lpstr>
      <vt:lpstr>Arial Narrow</vt:lpstr>
      <vt:lpstr>Calibri</vt:lpstr>
      <vt:lpstr>Calibri Light</vt:lpstr>
      <vt:lpstr>Century Gothic</vt:lpstr>
      <vt:lpstr>Corbel</vt:lpstr>
      <vt:lpstr>Gill Sans MT</vt:lpstr>
      <vt:lpstr>Times New Roman</vt:lpstr>
      <vt:lpstr>Verdana</vt:lpstr>
      <vt:lpstr>Wingdings</vt:lpstr>
      <vt:lpstr>Wingdings 3</vt:lpstr>
      <vt:lpstr>預設簡報設計</vt:lpstr>
      <vt:lpstr>4_Ion</vt:lpstr>
      <vt:lpstr>1_Office Theme</vt:lpstr>
      <vt:lpstr>Office Theme</vt:lpstr>
      <vt:lpstr>10_預設簡報設計</vt:lpstr>
      <vt:lpstr>Theme17</vt:lpstr>
      <vt:lpstr>Cascade</vt:lpstr>
      <vt:lpstr>Parcel</vt:lpstr>
      <vt:lpstr>Banded</vt:lpstr>
      <vt:lpstr>Microsoft ClipArt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講 道 主 題</vt:lpstr>
      <vt:lpstr>思 考 與 應 用 問 題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 Lai</dc:creator>
  <cp:lastModifiedBy>Johann Lai</cp:lastModifiedBy>
  <cp:revision>47</cp:revision>
  <dcterms:created xsi:type="dcterms:W3CDTF">2019-08-24T19:21:46Z</dcterms:created>
  <dcterms:modified xsi:type="dcterms:W3CDTF">2019-10-06T15:43:02Z</dcterms:modified>
</cp:coreProperties>
</file>