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05" r:id="rId2"/>
    <p:sldId id="543" r:id="rId3"/>
    <p:sldId id="544" r:id="rId4"/>
    <p:sldId id="545" r:id="rId5"/>
    <p:sldId id="548" r:id="rId6"/>
    <p:sldId id="538" r:id="rId7"/>
    <p:sldId id="546" r:id="rId8"/>
    <p:sldId id="547" r:id="rId9"/>
    <p:sldId id="53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184" autoAdjust="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D516-59F5-4FB6-AA32-238376248CB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C061-231C-4EDB-BCF1-BE02DF0FF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5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7AA22-D6EF-4C15-8272-7159476A034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門徒的生活態度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553200" cy="38862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生活態度決定對人、事、物的看法和做法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信仰不能只停在靈性的範圍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我們該如何活在這個世代？</a:t>
            </a: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近來的焦點新聞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019800" cy="373380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tru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52496"/>
            <a:ext cx="4343400" cy="4605504"/>
          </a:xfrm>
          <a:prstGeom prst="rect">
            <a:avLst/>
          </a:prstGeom>
        </p:spPr>
      </p:pic>
      <p:pic>
        <p:nvPicPr>
          <p:cNvPr id="6" name="Picture 5" descr="70th par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752599"/>
            <a:ext cx="4648200" cy="2614613"/>
          </a:xfrm>
          <a:prstGeom prst="rect">
            <a:avLst/>
          </a:prstGeom>
        </p:spPr>
      </p:pic>
      <p:pic>
        <p:nvPicPr>
          <p:cNvPr id="8" name="Picture 7" descr="m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267199"/>
            <a:ext cx="4648200" cy="300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生活態度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924800" cy="3810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受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社會價值、文化風氣的影響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是對經濟現實、政治環境的回應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需要對自己的知識、和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理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性負責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避不開對親友、社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會該負的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責任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914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我們的難題、耶穌的解答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7467600" cy="4419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對政治、經濟、時事的態度</a:t>
            </a:r>
            <a:r>
              <a:rPr lang="en-US" altLang="zh-CN" sz="2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</a:t>
            </a:r>
            <a:r>
              <a:rPr lang="en-US" altLang="zh-CN" sz="2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12:13-17)</a:t>
            </a:r>
            <a:endParaRPr lang="en-US" altLang="zh-CN" sz="2000" b="1" dirty="0" smtClean="0">
              <a:solidFill>
                <a:srgbClr val="0F6FC6">
                  <a:lumMod val="50000"/>
                </a:srgbClr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對知識、理性、認知的看法</a:t>
            </a:r>
            <a:r>
              <a:rPr lang="en-US" altLang="zh-CN" sz="2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</a:t>
            </a:r>
            <a:r>
              <a:rPr lang="en-US" altLang="zh-CN" sz="2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12:18-27)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對理倫道德、人際關係的教導</a:t>
            </a:r>
            <a:r>
              <a:rPr lang="en-US" altLang="zh-CN" sz="2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(12:28-34)</a:t>
            </a:r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經文背景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705600" cy="3810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耶穌在聖殿最後的公開教導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對耶穌權柄和身份的質疑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法利賽、希律黨、撒都該、和文士的挑釁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從此之後、沒有人再敢問耶穌</a:t>
            </a: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政治立場</a:t>
            </a: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(12:13-17)</a:t>
            </a:r>
            <a:endParaRPr lang="en-US" sz="28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391400" cy="37338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納稅給該撒可以、不可以？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是一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個談造反的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燙手洋山芋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歸屬的問題高過政治的問題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澈底的改變了革命的含意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4" name="Picture 3" descr="a denar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905000"/>
            <a:ext cx="2318971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理性認知</a:t>
            </a: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(12:18-27)</a:t>
            </a:r>
            <a:endParaRPr lang="en-US" sz="28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162800" cy="35814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死人復活？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不明白聖經、不曉得神的大能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人的約、神的約 － 差別之處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死人的神、活人的神 － 大不相同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倫理道德與人際關係</a:t>
            </a: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(12:28-34)</a:t>
            </a:r>
            <a:endParaRPr lang="en-US" sz="28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239000" cy="37338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第一要緊的誡命？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愛神、愛人；比祭祀好得多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智慧的回答、 和進入神國的區別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4" name="Picture 3" descr="h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495800"/>
            <a:ext cx="4248150" cy="3131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我的回應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38400"/>
            <a:ext cx="57150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我的身份是屬神的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我的盼望是在永恆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我的生命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是復活的</a:t>
            </a:r>
            <a:endParaRPr lang="zh-TW" altLang="en-US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78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15543</TotalTime>
  <Words>408</Words>
  <Application>Microsoft Office PowerPoint</Application>
  <PresentationFormat>On-screen Show (4:3)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標楷體</vt:lpstr>
      <vt:lpstr>標楷體</vt:lpstr>
      <vt:lpstr>新細明體</vt:lpstr>
      <vt:lpstr>Arial</vt:lpstr>
      <vt:lpstr>Calibri</vt:lpstr>
      <vt:lpstr>Constantia</vt:lpstr>
      <vt:lpstr>Wingdings 2</vt:lpstr>
      <vt:lpstr>Flow</vt:lpstr>
      <vt:lpstr>門徒的生活態度</vt:lpstr>
      <vt:lpstr>近來的焦點新聞</vt:lpstr>
      <vt:lpstr>生活態度</vt:lpstr>
      <vt:lpstr> 我們的難題、耶穌的解答</vt:lpstr>
      <vt:lpstr>經文背景</vt:lpstr>
      <vt:lpstr>政治立場(12:13-17)</vt:lpstr>
      <vt:lpstr>理性認知(12:18-27)</vt:lpstr>
      <vt:lpstr>倫理道德與人際關係(12:28-34)</vt:lpstr>
      <vt:lpstr>我的回應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</dc:creator>
  <cp:lastModifiedBy>Windows User</cp:lastModifiedBy>
  <cp:revision>1630</cp:revision>
  <dcterms:created xsi:type="dcterms:W3CDTF">2015-08-01T18:05:10Z</dcterms:created>
  <dcterms:modified xsi:type="dcterms:W3CDTF">2019-10-13T15:17:31Z</dcterms:modified>
</cp:coreProperties>
</file>