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544" r:id="rId2"/>
    <p:sldId id="560" r:id="rId3"/>
    <p:sldId id="565" r:id="rId4"/>
    <p:sldId id="561" r:id="rId5"/>
    <p:sldId id="566" r:id="rId6"/>
    <p:sldId id="567" r:id="rId7"/>
    <p:sldId id="569" r:id="rId8"/>
    <p:sldId id="5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2184" autoAdjust="0"/>
  </p:normalViewPr>
  <p:slideViewPr>
    <p:cSldViewPr>
      <p:cViewPr varScale="1">
        <p:scale>
          <a:sx n="115" d="100"/>
          <a:sy n="115" d="100"/>
        </p:scale>
        <p:origin x="147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總要儆醒禱告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514600"/>
            <a:ext cx="6019800" cy="32766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總要：</a:t>
            </a: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基本的要求</a:t>
            </a:r>
            <a:endParaRPr lang="en-US" altLang="zh-CN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儆醒：</a:t>
            </a: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生活的態度</a:t>
            </a:r>
            <a:endParaRPr lang="en-US" altLang="zh-CN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禱告：</a:t>
            </a: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習慣</a:t>
            </a:r>
            <a:r>
              <a:rPr lang="zh-CN" altLang="en-US" sz="36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的行動</a:t>
            </a:r>
            <a:endParaRPr lang="en-US" altLang="zh-CN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總要儆醒禱告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514600"/>
            <a:ext cx="5943600" cy="32766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為什麼總要儆醒禱告？</a:t>
            </a:r>
            <a:endParaRPr lang="en-US" altLang="zh-CN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為什麼不能儆醒禱告</a:t>
            </a: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CN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誰是儆醒禱告的</a:t>
            </a: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榜樣？</a:t>
            </a:r>
            <a:endParaRPr lang="en-US" altLang="zh-CN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為什麼總要儆醒禱告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514600"/>
            <a:ext cx="5562600" cy="3505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因為在</a:t>
            </a: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一個特別的時機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體認</a:t>
            </a:r>
            <a:r>
              <a:rPr lang="zh-TW" altLang="en-US" sz="36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神全然美</a:t>
            </a: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善的掌權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澈底承認肉體上的軟弱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成就神在我身上的旨意</a:t>
            </a:r>
            <a:endParaRPr lang="en-US" altLang="zh-CN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28800"/>
            <a:ext cx="7772400" cy="9144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為什麼不能儆醒禱告 </a:t>
            </a:r>
            <a:r>
              <a:rPr lang="en-US" altLang="zh-TW" sz="54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/>
            </a:r>
            <a:br>
              <a:rPr lang="en-US" altLang="zh-TW" sz="54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</a:br>
            <a:endParaRPr lang="en-US" sz="5400" b="1" dirty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362200"/>
            <a:ext cx="5029200" cy="37338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None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肉體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過度的自信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身體的疲倦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世界的迷惑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血氣的衝動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28800"/>
            <a:ext cx="7772400" cy="9144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誰是儆醒禱告的榜樣 </a:t>
            </a:r>
            <a:r>
              <a:rPr lang="en-US" altLang="zh-TW" sz="54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/>
            </a:r>
            <a:br>
              <a:rPr lang="en-US" altLang="zh-TW" sz="54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</a:br>
            <a:endParaRPr lang="en-US" sz="5400" b="1" dirty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362200"/>
            <a:ext cx="5105400" cy="4267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None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主耶穌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成就神旨意的決心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有同行的禱告伙伴</a:t>
            </a:r>
            <a:endParaRPr lang="en-US" altLang="zh-CN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對全權父神的信心</a:t>
            </a:r>
            <a:endParaRPr lang="en-US" altLang="zh-CN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不要從我的意思、   只要從你的意思</a:t>
            </a:r>
            <a:endParaRPr lang="en-US" altLang="zh-CN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19200"/>
            <a:ext cx="7772400" cy="9144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儆醒的態度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590800"/>
            <a:ext cx="6781800" cy="37338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認識當今的環境與機會</a:t>
            </a:r>
            <a:endParaRPr lang="en-US" altLang="zh-CN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熟悉聖經、順服神的旨意</a:t>
            </a:r>
            <a:endParaRPr lang="en-US" altLang="zh-CN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寶貴聖靈在我身上的工作</a:t>
            </a:r>
            <a:endParaRPr lang="en-US" altLang="zh-CN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仰望耶穌憐憫人的心腸</a:t>
            </a:r>
            <a:endParaRPr lang="en-US" altLang="zh-CN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保守自己常在神的愛中</a:t>
            </a:r>
            <a:endParaRPr lang="en-US" altLang="zh-CN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19200"/>
            <a:ext cx="7772400" cy="9144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不住的禱告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590800"/>
            <a:ext cx="6781800" cy="37338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承認自己肉體的軟弱</a:t>
            </a:r>
            <a:endParaRPr lang="en-US" altLang="zh-CN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願能找到禱告的伙伴</a:t>
            </a:r>
            <a:endParaRPr lang="en-US" altLang="zh-CN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求神顯明對我的旨意</a:t>
            </a:r>
            <a:endParaRPr lang="en-US" altLang="zh-CN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使我能順服神的旨意</a:t>
            </a:r>
            <a:endParaRPr lang="en-US" altLang="zh-CN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讓我得到得勝的能力</a:t>
            </a:r>
            <a:endParaRPr lang="en-US" altLang="zh-CN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19200"/>
            <a:ext cx="7772400" cy="9144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總要儆醒禱告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590800"/>
            <a:ext cx="6781800" cy="37338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先做個喜歡禱告的人</a:t>
            </a:r>
            <a:endParaRPr lang="en-US" altLang="zh-CN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再求聖靈天天引領我</a:t>
            </a:r>
            <a:endParaRPr lang="en-US" altLang="zh-CN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讓</a:t>
            </a:r>
            <a:r>
              <a:rPr lang="zh-CN" altLang="en-US" sz="36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我</a:t>
            </a:r>
            <a:r>
              <a:rPr lang="zh-CN" altLang="en-US" sz="3600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順服在神的旨意</a:t>
            </a:r>
            <a:endParaRPr lang="en-US" altLang="zh-CN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使</a:t>
            </a:r>
            <a:r>
              <a:rPr lang="zh-CN" altLang="en-US" sz="3600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我成為忠心的門徒</a:t>
            </a:r>
            <a:endParaRPr lang="en-US" altLang="zh-CN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16088</TotalTime>
  <Words>354</Words>
  <Application>Microsoft Office PowerPoint</Application>
  <PresentationFormat>On-screen Show (4:3)</PresentationFormat>
  <Paragraphs>88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標楷體</vt:lpstr>
      <vt:lpstr>新細明體</vt:lpstr>
      <vt:lpstr>Arial</vt:lpstr>
      <vt:lpstr>Calibri</vt:lpstr>
      <vt:lpstr>Constantia</vt:lpstr>
      <vt:lpstr>Wingdings 2</vt:lpstr>
      <vt:lpstr>Flow</vt:lpstr>
      <vt:lpstr>總要儆醒禱告</vt:lpstr>
      <vt:lpstr>總要儆醒禱告</vt:lpstr>
      <vt:lpstr>為什麼總要儆醒禱告</vt:lpstr>
      <vt:lpstr>為什麼不能儆醒禱告  </vt:lpstr>
      <vt:lpstr>誰是儆醒禱告的榜樣  </vt:lpstr>
      <vt:lpstr>儆醒的態度</vt:lpstr>
      <vt:lpstr>不住的禱告</vt:lpstr>
      <vt:lpstr>總要儆醒禱告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Windows User</cp:lastModifiedBy>
  <cp:revision>1690</cp:revision>
  <dcterms:created xsi:type="dcterms:W3CDTF">2015-08-01T18:05:10Z</dcterms:created>
  <dcterms:modified xsi:type="dcterms:W3CDTF">2019-11-03T04:46:19Z</dcterms:modified>
</cp:coreProperties>
</file>