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44" r:id="rId2"/>
    <p:sldId id="560" r:id="rId3"/>
    <p:sldId id="565" r:id="rId4"/>
    <p:sldId id="561" r:id="rId5"/>
    <p:sldId id="566" r:id="rId6"/>
    <p:sldId id="567" r:id="rId7"/>
    <p:sldId id="569" r:id="rId8"/>
    <p:sldId id="5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218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總要儆醒禱告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14600"/>
            <a:ext cx="60198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總要：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基本的要求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儆醒：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生活的態度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禱告：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習慣</a:t>
            </a:r>
            <a:r>
              <a:rPr lang="zh-CN" altLang="en-US" sz="36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的行動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總要儆醒禱告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14600"/>
            <a:ext cx="59436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為什麼總要儆醒禱告？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為什麼不能儆醒禱告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誰是儆醒禱告的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榜樣？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為什麼總要儆醒禱告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14600"/>
            <a:ext cx="55626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因為在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一個特別的時機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體認</a:t>
            </a:r>
            <a:r>
              <a:rPr lang="zh-TW" altLang="en-US" sz="3600" b="1" dirty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神全然美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善的掌權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澈底承認肉體上的軟弱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成就神在我身上的旨意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914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為什麼不能儆醒禱告 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</a:b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362200"/>
            <a:ext cx="50292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肉體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過度的自信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身體的疲倦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世界的迷惑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血氣的衝動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914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誰是儆醒禱告的榜樣 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</a:b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362200"/>
            <a:ext cx="5105400" cy="4267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主耶穌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成就神旨意的決心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有同行的禱告伙伴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對全權父神的信心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不要從我的意思、   只要從你的意思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914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儆醒的態度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90800"/>
            <a:ext cx="67818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認識當今的環境與機會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熟悉聖經、順服神的旨意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寶貴聖靈在我身上的工作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仰望耶穌憐憫人的心腸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保守自己常在神的愛中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914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不住的禱告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90800"/>
            <a:ext cx="67818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承認自己肉體的軟弱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願能找到禱告的伙伴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求神顯明對我的旨意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使我能順服神的旨意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讓我得到得勝的能力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914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總要儆醒禱告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90800"/>
            <a:ext cx="67818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先做個喜歡禱告的人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再求聖靈天天引領我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讓</a:t>
            </a: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CN" altLang="en-US" sz="36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順服在神的旨意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使</a:t>
            </a:r>
            <a:r>
              <a:rPr lang="zh-CN" altLang="en-US" sz="36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我成為忠心的門徒</a:t>
            </a: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16088</TotalTime>
  <Words>354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標楷體</vt:lpstr>
      <vt:lpstr>新細明體</vt:lpstr>
      <vt:lpstr>Arial</vt:lpstr>
      <vt:lpstr>Calibri</vt:lpstr>
      <vt:lpstr>Constantia</vt:lpstr>
      <vt:lpstr>Wingdings 2</vt:lpstr>
      <vt:lpstr>Flow</vt:lpstr>
      <vt:lpstr>總要儆醒禱告</vt:lpstr>
      <vt:lpstr>總要儆醒禱告</vt:lpstr>
      <vt:lpstr>為什麼總要儆醒禱告</vt:lpstr>
      <vt:lpstr>為什麼不能儆醒禱告  </vt:lpstr>
      <vt:lpstr>誰是儆醒禱告的榜樣  </vt:lpstr>
      <vt:lpstr>儆醒的態度</vt:lpstr>
      <vt:lpstr>不住的禱告</vt:lpstr>
      <vt:lpstr>總要儆醒禱告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Windows User</cp:lastModifiedBy>
  <cp:revision>1690</cp:revision>
  <dcterms:created xsi:type="dcterms:W3CDTF">2015-08-01T18:05:10Z</dcterms:created>
  <dcterms:modified xsi:type="dcterms:W3CDTF">2019-11-03T04:46:19Z</dcterms:modified>
</cp:coreProperties>
</file>