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  <p:sldMasterId id="2147502604" r:id="rId2"/>
  </p:sldMasterIdLst>
  <p:notesMasterIdLst>
    <p:notesMasterId r:id="rId8"/>
  </p:notesMasterIdLst>
  <p:handoutMasterIdLst>
    <p:handoutMasterId r:id="rId9"/>
  </p:handoutMasterIdLst>
  <p:sldIdLst>
    <p:sldId id="5353" r:id="rId3"/>
    <p:sldId id="5487" r:id="rId4"/>
    <p:sldId id="5489" r:id="rId5"/>
    <p:sldId id="5490" r:id="rId6"/>
    <p:sldId id="5482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5pPr>
    <a:lvl6pPr marL="22860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6pPr>
    <a:lvl7pPr marL="27432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7pPr>
    <a:lvl8pPr marL="32004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8pPr>
    <a:lvl9pPr marL="3657600" algn="l" defTabSz="914400" rtl="0" eaLnBrk="1" latinLnBrk="0" hangingPunct="1">
      <a:defRPr kumimoji="1" sz="3600" b="1" kern="1200">
        <a:solidFill>
          <a:schemeClr val="tx1"/>
        </a:solidFill>
        <a:latin typeface="NSimSun" pitchFamily="49" charset="-122"/>
        <a:ea typeface="NSimSun" pitchFamily="49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6699FF"/>
    <a:srgbClr val="0000FF"/>
    <a:srgbClr val="00FFFF"/>
    <a:srgbClr val="666699"/>
    <a:srgbClr val="3333FF"/>
    <a:srgbClr val="D5D5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2" autoAdjust="0"/>
    <p:restoredTop sz="86935" autoAdjust="0"/>
  </p:normalViewPr>
  <p:slideViewPr>
    <p:cSldViewPr>
      <p:cViewPr>
        <p:scale>
          <a:sx n="50" d="100"/>
          <a:sy n="50" d="100"/>
        </p:scale>
        <p:origin x="1085" y="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669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6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SimSun" pitchFamily="2" charset="-122"/>
                <a:cs typeface="+mn-cs"/>
              </a:defRPr>
            </a:lvl1pPr>
          </a:lstStyle>
          <a:p>
            <a:pPr>
              <a:defRPr/>
            </a:pPr>
            <a:fld id="{40E0D3E5-75CD-44C9-BB5D-143D858239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098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5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7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3A0BE22A-B72D-4C48-B401-14C953FDE3F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6930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6361C2-AD30-41F0-8FB9-E6BA0DA1FCEE}" type="slidenum">
              <a:rPr lang="zh-TW" altLang="en-US" smtClean="0">
                <a:latin typeface="Arial" charset="0"/>
              </a:rPr>
              <a:pPr>
                <a:defRPr/>
              </a:pPr>
              <a:t>1</a:t>
            </a:fld>
            <a:endParaRPr lang="en-US" altLang="zh-TW">
              <a:latin typeface="Arial" charset="0"/>
            </a:endParaRPr>
          </a:p>
        </p:txBody>
      </p:sp>
      <p:sp>
        <p:nvSpPr>
          <p:cNvPr id="602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15D892-4B61-4813-8680-B1B99CBD8DAA}" type="slidenum">
              <a:rPr kumimoji="0" lang="zh-TW" altLang="en-US" sz="1200" b="0">
                <a:latin typeface="Arial" charset="0"/>
                <a:ea typeface="新細明體" pitchFamily="18" charset="-120"/>
              </a:rPr>
              <a:pPr algn="r"/>
              <a:t>1</a:t>
            </a:fld>
            <a:endParaRPr kumimoji="0" lang="en-US" altLang="zh-TW" sz="1200" b="0">
              <a:latin typeface="Arial" charset="0"/>
              <a:ea typeface="新細明體" pitchFamily="18" charset="-120"/>
            </a:endParaRPr>
          </a:p>
        </p:txBody>
      </p:sp>
      <p:sp>
        <p:nvSpPr>
          <p:cNvPr id="602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2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2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21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3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684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4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747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1pPr>
            <a:lvl2pPr marL="742950" indent="-28575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2pPr>
            <a:lvl3pPr marL="11430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3pPr>
            <a:lvl4pPr marL="16002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4pPr>
            <a:lvl5pPr marL="2057400" indent="-228600"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NSimSun" panose="02010609030101010101" pitchFamily="49" charset="-122"/>
                <a:ea typeface="NSimSun" panose="02010609030101010101" pitchFamily="49" charset="-122"/>
              </a:defRPr>
            </a:lvl9pPr>
          </a:lstStyle>
          <a:p>
            <a:pPr algn="r" eaLnBrk="1" hangingPunct="1"/>
            <a:fld id="{B4744876-F0CD-4C43-A404-C9A7090D4FEC}" type="slidenum">
              <a:rPr kumimoji="0" lang="zh-TW" altLang="en-US" sz="1200" b="0">
                <a:latin typeface="Arial" panose="020B0604020202020204" pitchFamily="34" charset="0"/>
                <a:ea typeface="PMingLiU" panose="02020500000000000000" pitchFamily="18" charset="-120"/>
              </a:rPr>
              <a:pPr algn="r" eaLnBrk="1" hangingPunct="1"/>
              <a:t>5</a:t>
            </a:fld>
            <a:endParaRPr kumimoji="0" lang="en-US" altLang="zh-TW" sz="1200" b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75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charset="0"/>
                <a:buChar char="n"/>
                <a:defRPr/>
              </a:pPr>
              <a:endParaRPr lang="en-US" sz="2800">
                <a:latin typeface="NSimSun" charset="0"/>
                <a:ea typeface="NSimSun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8 h 1906"/>
                <a:gd name="T4" fmla="*/ 6755 w 5740"/>
                <a:gd name="T5" fmla="*/ 48 h 1906"/>
                <a:gd name="T6" fmla="*/ 67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7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3605A-21D0-496C-B89B-822D917B7E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BBCA5-C6FA-4AE4-9A7C-5E7311D2911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C7F06-8C1D-4184-BB86-A788D3A4E8E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CD4A1-8F56-4913-8BEA-4BAB3843042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2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rgbClr val="FFFFFF"/>
                </a:solidFill>
                <a:latin typeface="Garamond" panose="02020404030301010803" pitchFamily="18" charset="0"/>
                <a:ea typeface="PMingLiU" pitchFamily="18" charset="-120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800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29441EC0-2FC0-4114-B50F-87C96A3DE9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6260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9DCB1B52-EF79-4F65-A503-DDC20BA70C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27043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09AF239A-EB18-467D-94EB-908B1756F7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222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6E2F751F-6967-437D-BFBD-6A99F19158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792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BFD0F822-7EB5-4D69-A9A4-1F0936AF5F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7558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4DF461D7-96B1-4826-A4C1-51A496F86F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2210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66DF4FCE-2D2A-4F86-8AE7-793A39D8BD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482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ABDE0-0FFE-4D7A-9DCE-F9DF222BAEA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E0DF2680-E5A2-4DD1-AC44-7ACF56DCCB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73456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D9AFDD0E-3399-4816-8B86-02E08CC8D8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213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2F2C54DC-2061-4C6C-B0A3-B7048C96A2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6482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fld id="{A795669A-3F27-4F52-A4EF-2423870690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ea typeface="NSimSun" panose="02010609030101010101" pitchFamily="49" charset="-122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81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9BDE-1197-4A71-B4B5-49597521A36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15A34-6059-4BA1-988E-403E4084E95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5FAEB-A75C-4701-9EE0-CABB5D4CED9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ED245-A39A-4C7B-AF79-21BD6F6EAD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BA4D4-B725-4FFF-9035-5129135CCD5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FD865-AE32-4EF0-8E53-55125052E7F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A7EFC-8F5C-4D05-81D2-21F9F762BF7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latin typeface="Arial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84946C42-9047-4084-9BC4-22E6B657383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70000"/>
                  <a:buFont typeface="Wingdings" charset="0"/>
                  <a:buChar char="n"/>
                  <a:defRPr/>
                </a:pPr>
                <a:endParaRPr lang="en-US" sz="2800">
                  <a:latin typeface="NSimSun" charset="0"/>
                  <a:ea typeface="NSimSun" charset="0"/>
                </a:endParaRPr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charset="0"/>
                <a:buChar char="n"/>
                <a:defRPr/>
              </a:pPr>
              <a:endParaRPr lang="en-US" sz="2800">
                <a:latin typeface="NSimSun" charset="0"/>
                <a:ea typeface="NSimSun" charset="0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48 h 1906"/>
                <a:gd name="T4" fmla="*/ 6755 w 5740"/>
                <a:gd name="T5" fmla="*/ 48 h 1906"/>
                <a:gd name="T6" fmla="*/ 67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 b="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502162" r:id="rId1"/>
    <p:sldLayoutId id="2147501798" r:id="rId2"/>
    <p:sldLayoutId id="2147501797" r:id="rId3"/>
    <p:sldLayoutId id="2147501796" r:id="rId4"/>
    <p:sldLayoutId id="2147501795" r:id="rId5"/>
    <p:sldLayoutId id="2147501794" r:id="rId6"/>
    <p:sldLayoutId id="2147501793" r:id="rId7"/>
    <p:sldLayoutId id="2147501792" r:id="rId8"/>
    <p:sldLayoutId id="2147501791" r:id="rId9"/>
    <p:sldLayoutId id="2147501790" r:id="rId10"/>
    <p:sldLayoutId id="2147501789" r:id="rId11"/>
    <p:sldLayoutId id="214750178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charset="-120"/>
          <a:cs typeface="PMingLiU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charset="-120"/>
          <a:cs typeface="PMingLiU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新細明體" charset="-120"/>
          <a:cs typeface="PMingLiU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>
              <a:cs typeface="+mn-c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fld id="{08E2E5BE-AB09-44B1-B184-D77E3ADF0BC7}" type="slidenum">
              <a:rPr lang="en-US" altLang="zh-TW">
                <a:cs typeface="+mn-cs"/>
              </a:rPr>
              <a:pPr>
                <a:defRPr/>
              </a:pPr>
              <a:t>‹#›</a:t>
            </a:fld>
            <a:endParaRPr lang="en-US" altLang="zh-TW">
              <a:cs typeface="+mn-cs"/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922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  <p:sp>
            <p:nvSpPr>
              <p:cNvPr id="9230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2800">
                  <a:solidFill>
                    <a:srgbClr val="FFFFFF"/>
                  </a:solidFill>
                  <a:cs typeface="+mn-cs"/>
                </a:endParaRPr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1800" b="0">
                  <a:solidFill>
                    <a:srgbClr val="FFFFFF"/>
                  </a:solidFill>
                  <a:latin typeface="Garamond" panose="02020404030301010803" pitchFamily="18" charset="0"/>
                  <a:ea typeface="PMingLiU" pitchFamily="18" charset="-120"/>
                  <a:cs typeface="+mn-cs"/>
                </a:endParaRPr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b="0">
                <a:solidFill>
                  <a:srgbClr val="FFFFFF"/>
                </a:solidFill>
                <a:latin typeface="Garamond" panose="02020404030301010803" pitchFamily="18" charset="0"/>
                <a:ea typeface="PMingLiU" pitchFamily="18" charset="-120"/>
                <a:cs typeface="+mn-cs"/>
              </a:endParaRPr>
            </a:p>
          </p:txBody>
        </p:sp>
        <p:sp>
          <p:nvSpPr>
            <p:cNvPr id="922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800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 b="0">
                <a:solidFill>
                  <a:srgbClr val="FFFFFF"/>
                </a:solidFill>
                <a:latin typeface="Arial" panose="020B0604020202020204" pitchFamily="34" charset="0"/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TW">
              <a:cs typeface="+mn-cs"/>
            </a:endParaRP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823529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502605" r:id="rId1"/>
    <p:sldLayoutId id="2147502606" r:id="rId2"/>
    <p:sldLayoutId id="2147502607" r:id="rId3"/>
    <p:sldLayoutId id="2147502608" r:id="rId4"/>
    <p:sldLayoutId id="2147502609" r:id="rId5"/>
    <p:sldLayoutId id="2147502610" r:id="rId6"/>
    <p:sldLayoutId id="2147502611" r:id="rId7"/>
    <p:sldLayoutId id="2147502612" r:id="rId8"/>
    <p:sldLayoutId id="2147502613" r:id="rId9"/>
    <p:sldLayoutId id="2147502614" r:id="rId10"/>
    <p:sldLayoutId id="21475026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PMingLiU" panose="02020500000000000000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81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57200" y="2209800"/>
            <a:ext cx="8229600" cy="18288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66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肢體的和睦相處</a:t>
            </a:r>
            <a:br>
              <a:rPr lang="en-US" altLang="zh-CN" sz="5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CN" altLang="en-US" sz="40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（羅</a:t>
            </a:r>
            <a:r>
              <a:rPr lang="zh-TW" altLang="en-US" sz="40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馬書十</a:t>
            </a:r>
            <a:r>
              <a:rPr lang="zh-CN" altLang="en-US" sz="40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四章）</a:t>
            </a:r>
            <a:endParaRPr lang="zh-TW" altLang="en-US" sz="40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2" name="Rectangle 2"/>
          <p:cNvSpPr>
            <a:spLocks noRot="1" noChangeArrowheads="1"/>
          </p:cNvSpPr>
          <p:nvPr/>
        </p:nvSpPr>
        <p:spPr bwMode="auto">
          <a:xfrm>
            <a:off x="0" y="2209800"/>
            <a:ext cx="9144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altLang="zh-TW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575039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肢體的和睦相處（羅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馬書十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四）</a:t>
            </a: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1409700" y="1371600"/>
            <a:ext cx="6324600" cy="403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一</a:t>
            </a:r>
            <a:r>
              <a:rPr lang="en-US" altLang="zh-CN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不要彼此論斷</a:t>
            </a:r>
            <a:endParaRPr lang="en-US" altLang="zh-CN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神已經接納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都是爲主的緣故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都要向神負責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5D560D0-B606-467A-9BEC-2849F393A1FE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47700" y="5029206"/>
            <a:ext cx="7848600" cy="14477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喫的人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不可輕看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不喫的人．不喫的人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不可論斷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喫的人．因為　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神已經收納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他了。你是誰、竟論斷別人的僕人呢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？</a:t>
            </a:r>
            <a:r>
              <a:rPr lang="en-US" altLang="zh-TW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… 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我們都要站在　神的臺前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。（羅</a:t>
            </a:r>
            <a:r>
              <a:rPr lang="en-US" altLang="zh-CN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14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3-4,10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）”</a:t>
            </a:r>
            <a:endParaRPr lang="en-US" altLang="zh-CN" sz="24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879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肢體的和睦相處（羅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馬書十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四）</a:t>
            </a: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1409700" y="1676400"/>
            <a:ext cx="6324600" cy="403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二</a:t>
            </a:r>
            <a:r>
              <a:rPr lang="en-US" altLang="zh-CN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按愛人的道理行</a:t>
            </a:r>
            <a:endParaRPr lang="en-US" altLang="zh-CN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不要絆倒人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不要</a:t>
            </a:r>
            <a:r>
              <a:rPr lang="zh-TW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叫你的善</a:t>
            </a: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被人毀謗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69133BE-BBAD-4695-A066-7C9266AC3048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47700" y="4800602"/>
            <a:ext cx="7848600" cy="14477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所以我們不可再彼此論斷．寧可定意誰也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不給弟兄放下絆腳跌人之物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。你若因食物叫弟兄憂愁、就不是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按著愛人的道理行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。基督已經替他死、你不可因你的食物叫他敗壞。</a:t>
            </a:r>
            <a:r>
              <a:rPr lang="en-US" altLang="zh-TW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…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不可叫你的善被人毀謗 </a:t>
            </a:r>
            <a:r>
              <a:rPr lang="en-US" altLang="zh-TW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…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（羅</a:t>
            </a:r>
            <a:r>
              <a:rPr lang="en-US" altLang="zh-CN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14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13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，</a:t>
            </a:r>
            <a:r>
              <a:rPr lang="en-US" altLang="zh-CN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15, 16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）”</a:t>
            </a:r>
            <a:endParaRPr lang="en-US" altLang="zh-CN" sz="24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771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肢體的和睦相處（羅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馬書十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四）</a:t>
            </a:r>
            <a:endParaRPr kumimoji="1" lang="zh-TW" altLang="en-US" sz="24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DFKai-SB" pitchFamily="65" charset="-120"/>
              <a:ea typeface="DFKai-SB" pitchFamily="65" charset="-120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79C086BA-EF32-429F-9929-F83FE8DD2E8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1409700" y="1676400"/>
            <a:ext cx="6324600" cy="403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三</a:t>
            </a:r>
            <a:r>
              <a:rPr lang="en-US" altLang="zh-CN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 追求和睦彼此建立</a:t>
            </a:r>
            <a:endParaRPr lang="en-US" altLang="zh-CN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不可毀壞神的工程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不要强迫改變人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F9BAA97-08DD-46E9-8139-C784C6B5A80A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647700" y="4800602"/>
            <a:ext cx="7848600" cy="14477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因為　神的國、不在乎喫喝、只在乎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公義、和平、並聖靈中的喜樂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。在這幾樣上服事基督的、就為　神所喜悅、又為人所稱許。所以我們務要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追求和睦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的事、與</a:t>
            </a:r>
            <a:r>
              <a:rPr lang="zh-TW" altLang="en-US" sz="2400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彼此建立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德行的事。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（羅</a:t>
            </a:r>
            <a:r>
              <a:rPr lang="en-US" altLang="zh-CN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14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17-19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）”</a:t>
            </a:r>
            <a:endParaRPr lang="en-US" altLang="zh-CN" sz="2400" dirty="0">
              <a:solidFill>
                <a:srgbClr val="FFC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747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Rot="1" noChangeArrowheads="1"/>
          </p:cNvSpPr>
          <p:nvPr/>
        </p:nvSpPr>
        <p:spPr bwMode="auto">
          <a:xfrm>
            <a:off x="1295400" y="1676400"/>
            <a:ext cx="6781800" cy="3657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肢體和睦相處：</a:t>
            </a:r>
            <a:endParaRPr lang="en-US" altLang="zh-CN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  <a:cs typeface="+mj-cs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不要彼此論斷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按愛人的道理行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marL="1028700" lvl="1" indent="-5715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dirty="0">
                <a:solidFill>
                  <a:schemeClr val="tx1">
                    <a:lumMod val="95000"/>
                  </a:schemeClr>
                </a:solidFill>
                <a:latin typeface="DFKai-SB" pitchFamily="65" charset="-120"/>
                <a:ea typeface="DFKai-SB" pitchFamily="65" charset="-120"/>
              </a:rPr>
              <a:t>追求和睦彼此建立</a:t>
            </a:r>
            <a:endParaRPr lang="en-US" altLang="zh-CN" dirty="0">
              <a:solidFill>
                <a:schemeClr val="tx1">
                  <a:lumMod val="9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latin typeface="DFKai-SB" pitchFamily="65" charset="-120"/>
                <a:ea typeface="DFKai-SB" pitchFamily="65" charset="-120"/>
              </a:rPr>
              <a:t>  </a:t>
            </a:r>
          </a:p>
          <a:p>
            <a:pPr lvl="0">
              <a:lnSpc>
                <a:spcPct val="150000"/>
              </a:lnSpc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  <a:p>
            <a:pPr lvl="0">
              <a:defRPr/>
            </a:pPr>
            <a:endParaRPr lang="en-US" altLang="zh-CN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457200" y="3048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肢體的和睦相處（羅</a:t>
            </a:r>
            <a:r>
              <a:rPr lang="zh-TW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馬書十</a:t>
            </a:r>
            <a:r>
              <a:rPr lang="zh-CN" altLang="en-US" sz="2400" dirty="0">
                <a:solidFill>
                  <a:srgbClr val="FFC000"/>
                </a:solidFill>
                <a:latin typeface="DFKai-SB" pitchFamily="65" charset="-120"/>
                <a:ea typeface="DFKai-SB" pitchFamily="65" charset="-120"/>
              </a:rPr>
              <a:t>四）</a:t>
            </a:r>
            <a:endParaRPr lang="zh-TW" altLang="en-US" sz="2400" kern="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0" y="1143000"/>
            <a:ext cx="9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70962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   Chinese Church in Christ, Cupertino &amp;quot;&quot;/&gt;&lt;property id=&quot;20307&quot; value=&quot;998&quot;/&gt;&lt;/object&gt;&lt;object type=&quot;3&quot; unique_id=&quot;10006&quot;&gt;&lt;property id=&quot;20148&quot; value=&quot;5&quot;/&gt;&lt;property id=&quot;20300&quot; value=&quot;Slide 4&quot;/&gt;&lt;property id=&quot;20307&quot; value=&quot;2051&quot;/&gt;&lt;/object&gt;&lt;object type=&quot;3&quot; unique_id=&quot;10007&quot;&gt;&lt;property id=&quot;20148&quot; value=&quot;5&quot;/&gt;&lt;property id=&quot;20300&quot; value=&quot;Slide 5&quot;/&gt;&lt;property id=&quot;20307&quot; value=&quot;2357&quot;/&gt;&lt;/object&gt;&lt;object type=&quot;3&quot; unique_id=&quot;10016&quot;&gt;&lt;property id=&quot;20148&quot; value=&quot;5&quot;/&gt;&lt;property id=&quot;20300&quot; value=&quot;Slide 23&quot;/&gt;&lt;property id=&quot;20307&quot; value=&quot;2479&quot;/&gt;&lt;/object&gt;&lt;object type=&quot;3&quot; unique_id=&quot;10019&quot;&gt;&lt;property id=&quot;20148&quot; value=&quot;5&quot;/&gt;&lt;property id=&quot;20300&quot; value=&quot;Slide 30 - &amp;quot;歡迎新朋友&amp;quot;&quot;/&gt;&lt;property id=&quot;20307&quot; value=&quot;2480&quot;/&gt;&lt;/object&gt;&lt;object type=&quot;3&quot; unique_id=&quot;10021&quot;&gt;&lt;property id=&quot;20148&quot; value=&quot;5&quot;/&gt;&lt;property id=&quot;20300&quot; value=&quot;Slide 32 - &amp;quot;主日學課程及教室&amp;quot;&quot;/&gt;&lt;property id=&quot;20307&quot; value=&quot;2495&quot;/&gt;&lt;/object&gt;&lt;object type=&quot;3&quot; unique_id=&quot;10022&quot;&gt;&lt;property id=&quot;20148&quot; value=&quot;5&quot;/&gt;&lt;property id=&quot;20300&quot; value=&quot;Slide 33 - &amp;quot;   Chinese Church in Christ, Cupertino &amp;quot;&quot;/&gt;&lt;property id=&quot;20307&quot; value=&quot;2366&quot;/&gt;&lt;/object&gt;&lt;object type=&quot;3&quot; unique_id=&quot;10023&quot;&gt;&lt;property id=&quot;20148&quot; value=&quot;5&quot;/&gt;&lt;property id=&quot;20300&quot; value=&quot;Slide 35&quot;/&gt;&lt;property id=&quot;20307&quot; value=&quot;2063&quot;/&gt;&lt;/object&gt;&lt;object type=&quot;3&quot; unique_id=&quot;10024&quot;&gt;&lt;property id=&quot;20148&quot; value=&quot;5&quot;/&gt;&lt;property id=&quot;20300&quot; value=&quot;Slide 36&quot;/&gt;&lt;property id=&quot;20307&quot; value=&quot;2375&quot;/&gt;&lt;/object&gt;&lt;object type=&quot;3&quot; unique_id=&quot;10033&quot;&gt;&lt;property id=&quot;20148&quot; value=&quot;5&quot;/&gt;&lt;property id=&quot;20300&quot; value=&quot;Slide 47&quot;/&gt;&lt;property id=&quot;20307&quot; value=&quot;2494&quot;/&gt;&lt;/object&gt;&lt;object type=&quot;3&quot; unique_id=&quot;10036&quot;&gt;&lt;property id=&quot;20148&quot; value=&quot;5&quot;/&gt;&lt;property id=&quot;20300&quot; value=&quot;Slide 53 - &amp;quot;歡迎新朋友&amp;quot;&quot;/&gt;&lt;property id=&quot;20307&quot; value=&quot;2420&quot;/&gt;&lt;/object&gt;&lt;object type=&quot;3&quot; unique_id=&quot;10038&quot;&gt;&lt;property id=&quot;20148&quot; value=&quot;5&quot;/&gt;&lt;property id=&quot;20300&quot; value=&quot;Slide 55 - &amp;quot;   Chinese Church in Christ, Cupertino &amp;quot;&quot;/&gt;&lt;property id=&quot;20307&quot; value=&quot;2384&quot;/&gt;&lt;/object&gt;&lt;object type=&quot;3&quot; unique_id=&quot;10340&quot;&gt;&lt;property id=&quot;20148&quot; value=&quot;5&quot;/&gt;&lt;property id=&quot;20300&quot; value=&quot;Slide 8 - &amp;quot;詩篇一百一十九篇&amp;quot;&quot;/&gt;&lt;property id=&quot;20307&quot; value=&quot;2632&quot;/&gt;&lt;/object&gt;&lt;object type=&quot;3&quot; unique_id=&quot;10342&quot;&gt;&lt;property id=&quot;20148&quot; value=&quot;5&quot;/&gt;&lt;property id=&quot;20300&quot; value=&quot;Slide 3 - &amp;quot;主日崇拜程序&amp;quot;&quot;/&gt;&lt;property id=&quot;20307&quot; value=&quot;2758&quot;/&gt;&lt;/object&gt;&lt;object type=&quot;3&quot; unique_id=&quot;10386&quot;&gt;&lt;property id=&quot;20148&quot; value=&quot;5&quot;/&gt;&lt;property id=&quot;20300&quot; value=&quot;Slide 34 - &amp;quot;主日崇拜程序&amp;quot;&quot;/&gt;&lt;property id=&quot;20307&quot; value=&quot;2729&quot;/&gt;&lt;/object&gt;&lt;object type=&quot;3&quot; unique_id=&quot;13472&quot;&gt;&lt;property id=&quot;20148&quot; value=&quot;5&quot;/&gt;&lt;property id=&quot;20300&quot; value=&quot;Slide 2&quot;/&gt;&lt;property id=&quot;20307&quot; value=&quot;2818&quot;/&gt;&lt;/object&gt;&lt;object type=&quot;3&quot; unique_id=&quot;15296&quot;&gt;&lt;property id=&quot;20148&quot; value=&quot;5&quot;/&gt;&lt;property id=&quot;20300&quot; value=&quot;Slide 14&quot;/&gt;&lt;property id=&quot;20307&quot; value=&quot;2824&quot;/&gt;&lt;/object&gt;&lt;object type=&quot;3&quot; unique_id=&quot;15297&quot;&gt;&lt;property id=&quot;20148&quot; value=&quot;5&quot;/&gt;&lt;property id=&quot;20300&quot; value=&quot;Slide 45&quot;/&gt;&lt;property id=&quot;20307&quot; value=&quot;2825&quot;/&gt;&lt;/object&gt;&lt;object type=&quot;3&quot; unique_id=&quot;15428&quot;&gt;&lt;property id=&quot;20148&quot; value=&quot;5&quot;/&gt;&lt;property id=&quot;20300&quot; value=&quot;Slide 9 - &amp;quot;詩篇一百一十九篇&amp;quot;&quot;/&gt;&lt;property id=&quot;20307&quot; value=&quot;2826&quot;/&gt;&lt;/object&gt;&lt;object type=&quot;3&quot; unique_id=&quot;15495&quot;&gt;&lt;property id=&quot;20148&quot; value=&quot;5&quot;/&gt;&lt;property id=&quot;20300&quot; value=&quot;Slide 10 - &amp;quot;詩篇一百一十九篇&amp;quot;&quot;/&gt;&lt;property id=&quot;20307&quot; value=&quot;2827&quot;/&gt;&lt;/object&gt;&lt;object type=&quot;3&quot; unique_id=&quot;15565&quot;&gt;&lt;property id=&quot;20148&quot; value=&quot;5&quot;/&gt;&lt;property id=&quot;20300&quot; value=&quot;Slide 11 - &amp;quot;詩篇一百一十九篇&amp;quot;&quot;/&gt;&lt;property id=&quot;20307&quot; value=&quot;2828&quot;/&gt;&lt;/object&gt;&lt;object type=&quot;3&quot; unique_id=&quot;15710&quot;&gt;&lt;property id=&quot;20148&quot; value=&quot;5&quot;/&gt;&lt;property id=&quot;20300&quot; value=&quot;Slide 39 - &amp;quot;詩篇一百一十九篇&amp;quot;&quot;/&gt;&lt;property id=&quot;20307&quot; value=&quot;2829&quot;/&gt;&lt;/object&gt;&lt;object type=&quot;3&quot; unique_id=&quot;15711&quot;&gt;&lt;property id=&quot;20148&quot; value=&quot;5&quot;/&gt;&lt;property id=&quot;20300&quot; value=&quot;Slide 40 - &amp;quot;詩篇一百一十九篇&amp;quot;&quot;/&gt;&lt;property id=&quot;20307&quot; value=&quot;2830&quot;/&gt;&lt;/object&gt;&lt;object type=&quot;3&quot; unique_id=&quot;15712&quot;&gt;&lt;property id=&quot;20148&quot; value=&quot;5&quot;/&gt;&lt;property id=&quot;20300&quot; value=&quot;Slide 41 - &amp;quot;詩篇一百一十九篇&amp;quot;&quot;/&gt;&lt;property id=&quot;20307&quot; value=&quot;2831&quot;/&gt;&lt;/object&gt;&lt;object type=&quot;3&quot; unique_id=&quot;15713&quot;&gt;&lt;property id=&quot;20148&quot; value=&quot;5&quot;/&gt;&lt;property id=&quot;20300&quot; value=&quot;Slide 42 - &amp;quot;詩篇一百一十九篇&amp;quot;&quot;/&gt;&lt;property id=&quot;20307&quot; value=&quot;2832&quot;/&gt;&lt;/object&gt;&lt;object type=&quot;3&quot; unique_id=&quot;16229&quot;&gt;&lt;property id=&quot;20148&quot; value=&quot;5&quot;/&gt;&lt;property id=&quot;20300&quot; value=&quot;Slide 6 - &amp;quot;主日崇拜程序&amp;quot;&quot;/&gt;&lt;property id=&quot;20307&quot; value=&quot;2834&quot;/&gt;&lt;/object&gt;&lt;object type=&quot;3&quot; unique_id=&quot;16230&quot;&gt;&lt;property id=&quot;20148&quot; value=&quot;5&quot;/&gt;&lt;property id=&quot;20300&quot; value=&quot;Slide 7 - &amp;quot;主日崇拜程序&amp;quot;&quot;/&gt;&lt;property id=&quot;20307&quot; value=&quot;2835&quot;/&gt;&lt;/object&gt;&lt;object type=&quot;3&quot; unique_id=&quot;16231&quot;&gt;&lt;property id=&quot;20148&quot; value=&quot;5&quot;/&gt;&lt;property id=&quot;20300&quot; value=&quot;Slide 12 - &amp;quot;主日崇拜程序&amp;quot;&quot;/&gt;&lt;property id=&quot;20307&quot; value=&quot;2836&quot;/&gt;&lt;/object&gt;&lt;object type=&quot;3&quot; unique_id=&quot;16232&quot;&gt;&lt;property id=&quot;20148&quot; value=&quot;5&quot;/&gt;&lt;property id=&quot;20300&quot; value=&quot;Slide 13 - &amp;quot;主日崇拜程序&amp;quot;&quot;/&gt;&lt;property id=&quot;20307&quot; value=&quot;2837&quot;/&gt;&lt;/object&gt;&lt;object type=&quot;3&quot; unique_id=&quot;16233&quot;&gt;&lt;property id=&quot;20148&quot; value=&quot;5&quot;/&gt;&lt;property id=&quot;20300&quot; value=&quot;Slide 15 - &amp;quot;主日崇拜程序&amp;quot;&quot;/&gt;&lt;property id=&quot;20307&quot; value=&quot;2838&quot;/&gt;&lt;/object&gt;&lt;object type=&quot;3&quot; unique_id=&quot;16234&quot;&gt;&lt;property id=&quot;20148&quot; value=&quot;5&quot;/&gt;&lt;property id=&quot;20300&quot; value=&quot;Slide 22 - &amp;quot;主日崇拜程序&amp;quot;&quot;/&gt;&lt;property id=&quot;20307&quot; value=&quot;2839&quot;/&gt;&lt;/object&gt;&lt;object type=&quot;3&quot; unique_id=&quot;16235&quot;&gt;&lt;property id=&quot;20148&quot; value=&quot;5&quot;/&gt;&lt;property id=&quot;20300&quot; value=&quot;Slide 24 - &amp;quot;主日崇拜程序&amp;quot;&quot;/&gt;&lt;property id=&quot;20307&quot; value=&quot;2840&quot;/&gt;&lt;/object&gt;&lt;object type=&quot;3&quot; unique_id=&quot;16236&quot;&gt;&lt;property id=&quot;20148&quot; value=&quot;5&quot;/&gt;&lt;property id=&quot;20300&quot; value=&quot;Slide 28 - &amp;quot;主日崇拜程序&amp;quot;&quot;/&gt;&lt;property id=&quot;20307&quot; value=&quot;2841&quot;/&gt;&lt;/object&gt;&lt;object type=&quot;3&quot; unique_id=&quot;16237&quot;&gt;&lt;property id=&quot;20148&quot; value=&quot;5&quot;/&gt;&lt;property id=&quot;20300&quot; value=&quot;Slide 29 - &amp;quot;主日崇拜程序&amp;quot;&quot;/&gt;&lt;property id=&quot;20307&quot; value=&quot;2842&quot;/&gt;&lt;/object&gt;&lt;object type=&quot;3&quot; unique_id=&quot;16238&quot;&gt;&lt;property id=&quot;20148&quot; value=&quot;5&quot;/&gt;&lt;property id=&quot;20300&quot; value=&quot;Slide 31 - &amp;quot;主日崇拜程序&amp;quot;&quot;/&gt;&lt;property id=&quot;20307&quot; value=&quot;2843&quot;/&gt;&lt;/object&gt;&lt;object type=&quot;3&quot; unique_id=&quot;16809&quot;&gt;&lt;property id=&quot;20148&quot; value=&quot;5&quot;/&gt;&lt;property id=&quot;20300&quot; value=&quot;Slide 37 - &amp;quot;主日崇拜程序&amp;quot;&quot;/&gt;&lt;property id=&quot;20307&quot; value=&quot;2845&quot;/&gt;&lt;/object&gt;&lt;object type=&quot;3&quot; unique_id=&quot;16810&quot;&gt;&lt;property id=&quot;20148&quot; value=&quot;5&quot;/&gt;&lt;property id=&quot;20300&quot; value=&quot;Slide 38 - &amp;quot;主日崇拜程序&amp;quot;&quot;/&gt;&lt;property id=&quot;20307&quot; value=&quot;2846&quot;/&gt;&lt;/object&gt;&lt;object type=&quot;3&quot; unique_id=&quot;16811&quot;&gt;&lt;property id=&quot;20148&quot; value=&quot;5&quot;/&gt;&lt;property id=&quot;20300&quot; value=&quot;Slide 43 - &amp;quot;主日崇拜程序&amp;quot;&quot;/&gt;&lt;property id=&quot;20307&quot; value=&quot;2847&quot;/&gt;&lt;/object&gt;&lt;object type=&quot;3&quot; unique_id=&quot;16812&quot;&gt;&lt;property id=&quot;20148&quot; value=&quot;5&quot;/&gt;&lt;property id=&quot;20300&quot; value=&quot;Slide 44 - &amp;quot;主日崇拜程序&amp;quot;&quot;/&gt;&lt;property id=&quot;20307&quot; value=&quot;2848&quot;/&gt;&lt;/object&gt;&lt;object type=&quot;3&quot; unique_id=&quot;16813&quot;&gt;&lt;property id=&quot;20148&quot; value=&quot;5&quot;/&gt;&lt;property id=&quot;20300&quot; value=&quot;Slide 46 - &amp;quot;主日崇拜程序&amp;quot;&quot;/&gt;&lt;property id=&quot;20307&quot; value=&quot;2849&quot;/&gt;&lt;/object&gt;&lt;object type=&quot;3&quot; unique_id=&quot;16814&quot;&gt;&lt;property id=&quot;20148&quot; value=&quot;5&quot;/&gt;&lt;property id=&quot;20300&quot; value=&quot;Slide 48 - &amp;quot;主日崇拜程序&amp;quot;&quot;/&gt;&lt;property id=&quot;20307&quot; value=&quot;2850&quot;/&gt;&lt;/object&gt;&lt;object type=&quot;3&quot; unique_id=&quot;16815&quot;&gt;&lt;property id=&quot;20148&quot; value=&quot;5&quot;/&gt;&lt;property id=&quot;20300&quot; value=&quot;Slide 52 - &amp;quot;主日崇拜程序&amp;quot;&quot;/&gt;&lt;property id=&quot;20307&quot; value=&quot;2851&quot;/&gt;&lt;/object&gt;&lt;object type=&quot;3&quot; unique_id=&quot;16816&quot;&gt;&lt;property id=&quot;20148&quot; value=&quot;5&quot;/&gt;&lt;property id=&quot;20300&quot; value=&quot;Slide 54 - &amp;quot;主日崇拜程序&amp;quot;&quot;/&gt;&lt;property id=&quot;20307&quot; value=&quot;2852&quot;/&gt;&lt;/object&gt;&lt;object type=&quot;3&quot; unique_id=&quot;17461&quot;&gt;&lt;property id=&quot;20148&quot; value=&quot;5&quot;/&gt;&lt;property id=&quot;20300&quot; value=&quot;Slide 16 - &amp;quot;神  蹟&amp;quot;&quot;/&gt;&lt;property id=&quot;20307&quot; value=&quot;2853&quot;/&gt;&lt;/object&gt;&lt;object type=&quot;3&quot; unique_id=&quot;17462&quot;&gt;&lt;property id=&quot;20148&quot; value=&quot;5&quot;/&gt;&lt;property id=&quot;20300&quot; value=&quot;Slide 17 - &amp;quot;神  蹟&amp;quot;&quot;/&gt;&lt;property id=&quot;20307&quot; value=&quot;2854&quot;/&gt;&lt;/object&gt;&lt;object type=&quot;3&quot; unique_id=&quot;17463&quot;&gt;&lt;property id=&quot;20148&quot; value=&quot;5&quot;/&gt;&lt;property id=&quot;20300&quot; value=&quot;Slide 18 - &amp;quot;神  蹟&amp;quot;&quot;/&gt;&lt;property id=&quot;20307&quot; value=&quot;2855&quot;/&gt;&lt;/object&gt;&lt;object type=&quot;3&quot; unique_id=&quot;17464&quot;&gt;&lt;property id=&quot;20148&quot; value=&quot;5&quot;/&gt;&lt;property id=&quot;20300&quot; value=&quot;Slide 19 - &amp;quot;神  蹟&amp;quot;&quot;/&gt;&lt;property id=&quot;20307&quot; value=&quot;2856&quot;/&gt;&lt;/object&gt;&lt;object type=&quot;3&quot; unique_id=&quot;17465&quot;&gt;&lt;property id=&quot;20148&quot; value=&quot;5&quot;/&gt;&lt;property id=&quot;20300&quot; value=&quot;Slide 20 - &amp;quot;神  蹟&amp;quot;&quot;/&gt;&lt;property id=&quot;20307&quot; value=&quot;2857&quot;/&gt;&lt;/object&gt;&lt;object type=&quot;3&quot; unique_id=&quot;17466&quot;&gt;&lt;property id=&quot;20148&quot; value=&quot;5&quot;/&gt;&lt;property id=&quot;20300&quot; value=&quot;Slide 21 - &amp;quot;神  蹟&amp;quot;&quot;/&gt;&lt;property id=&quot;20307&quot; value=&quot;2858&quot;/&gt;&lt;/object&gt;&lt;object type=&quot;3&quot; unique_id=&quot;18403&quot;&gt;&lt;property id=&quot;20148&quot; value=&quot;5&quot;/&gt;&lt;property id=&quot;20300&quot; value=&quot;Slide 25 - &amp;quot;約翰福音 6: 60 - 71&amp;quot;&quot;/&gt;&lt;property id=&quot;20307&quot; value=&quot;2859&quot;/&gt;&lt;/object&gt;&lt;object type=&quot;3&quot; unique_id=&quot;18563&quot;&gt;&lt;property id=&quot;20148&quot; value=&quot;5&quot;/&gt;&lt;property id=&quot;20300&quot; value=&quot;Slide 26 - &amp;quot;約翰福音 6: 60 - 71&amp;quot;&quot;/&gt;&lt;property id=&quot;20307&quot; value=&quot;2860&quot;/&gt;&lt;/object&gt;&lt;object type=&quot;3&quot; unique_id=&quot;18726&quot;&gt;&lt;property id=&quot;20148&quot; value=&quot;5&quot;/&gt;&lt;property id=&quot;20300&quot; value=&quot;Slide 27 - &amp;quot;約翰福音 6: 60 - 71&amp;quot;&quot;/&gt;&lt;property id=&quot;20307&quot; value=&quot;2861&quot;/&gt;&lt;/object&gt;&lt;object type=&quot;3&quot; unique_id=&quot;19002&quot;&gt;&lt;property id=&quot;20148&quot; value=&quot;5&quot;/&gt;&lt;property id=&quot;20300&quot; value=&quot;Slide 49 - &amp;quot;約翰福音 6: 60 - 71&amp;quot;&quot;/&gt;&lt;property id=&quot;20307&quot; value=&quot;2862&quot;/&gt;&lt;/object&gt;&lt;object type=&quot;3&quot; unique_id=&quot;19003&quot;&gt;&lt;property id=&quot;20148&quot; value=&quot;5&quot;/&gt;&lt;property id=&quot;20300&quot; value=&quot;Slide 50 - &amp;quot;約翰福音 6: 60 - 71&amp;quot;&quot;/&gt;&lt;property id=&quot;20307&quot; value=&quot;2863&quot;/&gt;&lt;/object&gt;&lt;object type=&quot;3&quot; unique_id=&quot;19004&quot;&gt;&lt;property id=&quot;20148&quot; value=&quot;5&quot;/&gt;&lt;property id=&quot;20300&quot; value=&quot;Slide 51 - &amp;quot;約翰福音 6: 60 - 71&amp;quot;&quot;/&gt;&lt;property id=&quot;20307&quot; value=&quot;28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AutoNum type="arabicPeriod" startAt="6"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SimSun" pitchFamily="49" charset="-122"/>
            <a:ea typeface="NSimSun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AutoNum type="arabicPeriod" startAt="6"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SimSun" pitchFamily="49" charset="-122"/>
            <a:ea typeface="NSimSun" pitchFamily="49" charset="-122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6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PMingLiU"/>
        <a:cs typeface=""/>
      </a:majorFont>
      <a:minorFont>
        <a:latin typeface="Garamond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PMingLiU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23023</TotalTime>
  <Words>438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標楷體</vt:lpstr>
      <vt:lpstr>標楷體</vt:lpstr>
      <vt:lpstr>NSimSun</vt:lpstr>
      <vt:lpstr>Arial</vt:lpstr>
      <vt:lpstr>Garamond</vt:lpstr>
      <vt:lpstr>Wingdings</vt:lpstr>
      <vt:lpstr>Stream</vt:lpstr>
      <vt:lpstr>46_Stream</vt:lpstr>
      <vt:lpstr>肢體的和睦相處 （羅馬書十四章）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SWBL 20050417</dc:title>
  <dc:creator>Haining(Big Boss)</dc:creator>
  <cp:lastModifiedBy>sding</cp:lastModifiedBy>
  <cp:revision>3647</cp:revision>
  <dcterms:created xsi:type="dcterms:W3CDTF">2005-01-08T21:12:03Z</dcterms:created>
  <dcterms:modified xsi:type="dcterms:W3CDTF">2019-11-09T21:53:46Z</dcterms:modified>
</cp:coreProperties>
</file>