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553" r:id="rId2"/>
    <p:sldId id="550" r:id="rId3"/>
    <p:sldId id="552" r:id="rId4"/>
    <p:sldId id="551" r:id="rId5"/>
    <p:sldId id="544" r:id="rId6"/>
    <p:sldId id="548" r:id="rId7"/>
    <p:sldId id="546" r:id="rId8"/>
    <p:sldId id="545" r:id="rId9"/>
    <p:sldId id="547" r:id="rId10"/>
    <p:sldId id="54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82184" autoAdjust="0"/>
  </p:normalViewPr>
  <p:slideViewPr>
    <p:cSldViewPr>
      <p:cViewPr varScale="1">
        <p:scale>
          <a:sx n="115" d="100"/>
          <a:sy n="115" d="100"/>
        </p:scale>
        <p:origin x="147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D516-59F5-4FB6-AA32-238376248CB9}" type="datetimeFigureOut">
              <a:rPr lang="en-US" smtClean="0"/>
              <a:pPr/>
              <a:t>12/14/2019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C061-231C-4EDB-BCF1-BE02DF0FF6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6366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12/14/2019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12/14/2019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12/14/2019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12/14/2019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1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12/14/2019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3622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再一次的機會</a:t>
            </a:r>
            <a:endParaRPr lang="en-US" sz="5400" b="1" dirty="0">
              <a:solidFill>
                <a:schemeClr val="accent1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514600"/>
            <a:ext cx="6019800" cy="3276600"/>
          </a:xfrm>
        </p:spPr>
        <p:txBody>
          <a:bodyPr>
            <a:normAutofit/>
          </a:bodyPr>
          <a:lstStyle/>
          <a:p>
            <a:pPr marL="0" indent="0">
              <a:lnSpc>
                <a:spcPts val="4800"/>
              </a:lnSpc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844531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我的回應</a:t>
            </a:r>
            <a:r>
              <a:rPr lang="en-US" altLang="zh-TW" sz="32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標楷體" pitchFamily="65" charset="-120"/>
              </a:rPr>
              <a:t>(16:8)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+mj-lt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514600"/>
            <a:ext cx="6705600" cy="32766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希望有再</a:t>
            </a:r>
            <a:r>
              <a:rPr lang="zh-TW" altLang="en-US" sz="40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一次</a:t>
            </a:r>
            <a:r>
              <a:rPr lang="zh-CN" altLang="en-US" sz="40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的機會</a:t>
            </a:r>
            <a:endParaRPr lang="en-US" altLang="zh-CN" sz="4000" b="1" dirty="0" smtClean="0">
              <a:solidFill>
                <a:schemeClr val="accent1">
                  <a:lumMod val="75000"/>
                </a:scheme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不久留</a:t>
            </a:r>
            <a:r>
              <a:rPr lang="zh-TW" altLang="en-US" sz="40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在後悔羞愧中</a:t>
            </a:r>
            <a:endParaRPr lang="en-US" altLang="zh-TW" sz="4000" b="1" dirty="0" smtClean="0">
              <a:solidFill>
                <a:schemeClr val="accent1">
                  <a:lumMod val="75000"/>
                </a:scheme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羨</a:t>
            </a:r>
            <a:r>
              <a:rPr lang="zh-TW" altLang="en-US" sz="4000" b="1" dirty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慕那有</a:t>
            </a:r>
            <a:r>
              <a:rPr lang="zh-TW" altLang="en-US" sz="40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使命的人生</a:t>
            </a:r>
            <a:endParaRPr lang="en-US" altLang="zh-TW" sz="4000" b="1" dirty="0" smtClean="0">
              <a:solidFill>
                <a:schemeClr val="accent1">
                  <a:lumMod val="75000"/>
                </a:scheme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跟從耶穌和歷代聖徒的腳蹤</a:t>
            </a:r>
            <a:endParaRPr lang="en-US" altLang="zh-TW" sz="4000" b="1" dirty="0" smtClean="0">
              <a:solidFill>
                <a:schemeClr val="accent1">
                  <a:lumMod val="75000"/>
                </a:scheme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772400" cy="9144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0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年終的回顧</a:t>
            </a:r>
            <a:r>
              <a:rPr lang="en-US" altLang="zh-TW" sz="54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54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40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標楷體" pitchFamily="65" charset="-120"/>
              </a:rPr>
              <a:t>Make American Grate Again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latin typeface="+mj-lt"/>
              <a:ea typeface="標楷體" pitchFamily="65" charset="-120"/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2667000"/>
            <a:ext cx="6800850" cy="3630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772400" cy="9144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0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年終的回顧</a:t>
            </a:r>
            <a:r>
              <a:rPr lang="en-US" altLang="zh-TW" sz="54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54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40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標楷體" pitchFamily="65" charset="-120"/>
              </a:rPr>
              <a:t>Donald the Hawk </a:t>
            </a:r>
            <a:r>
              <a:rPr lang="en-US" altLang="zh-TW" sz="4000" b="1" dirty="0" err="1" smtClean="0">
                <a:solidFill>
                  <a:schemeClr val="accent1">
                    <a:lumMod val="75000"/>
                  </a:schemeClr>
                </a:solidFill>
                <a:latin typeface="+mj-lt"/>
                <a:ea typeface="標楷體" pitchFamily="65" charset="-120"/>
              </a:rPr>
              <a:t>vs</a:t>
            </a:r>
            <a:r>
              <a:rPr lang="en-US" altLang="zh-TW" sz="40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標楷體" pitchFamily="65" charset="-120"/>
              </a:rPr>
              <a:t> China the Panda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latin typeface="+mj-lt"/>
              <a:ea typeface="標楷體" pitchFamily="65" charset="-12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286000"/>
            <a:ext cx="7162800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371600"/>
            <a:ext cx="7772400" cy="9144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0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新年新希望</a:t>
            </a:r>
            <a:r>
              <a:rPr lang="en-US" altLang="zh-TW" sz="6000" b="1" dirty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54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54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4400" b="1" dirty="0" err="1" smtClean="0">
                <a:solidFill>
                  <a:schemeClr val="accent1">
                    <a:lumMod val="75000"/>
                  </a:schemeClr>
                </a:solidFill>
                <a:latin typeface="+mj-lt"/>
                <a:ea typeface="標楷體" pitchFamily="65" charset="-120"/>
              </a:rPr>
              <a:t>Angleosphere</a:t>
            </a:r>
            <a:r>
              <a:rPr lang="en-US" altLang="zh-TW" sz="4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標楷體" pitchFamily="65" charset="-120"/>
              </a:rPr>
              <a:t> with </a:t>
            </a:r>
            <a:r>
              <a:rPr lang="en-US" altLang="zh-TW" sz="4400" b="1" dirty="0" err="1" smtClean="0">
                <a:solidFill>
                  <a:schemeClr val="accent1">
                    <a:lumMod val="75000"/>
                  </a:schemeClr>
                </a:solidFill>
                <a:latin typeface="+mj-lt"/>
                <a:ea typeface="標楷體" pitchFamily="65" charset="-120"/>
              </a:rPr>
              <a:t>Sinosphere</a:t>
            </a:r>
            <a:endParaRPr lang="en-US" sz="4400" b="1" dirty="0">
              <a:solidFill>
                <a:schemeClr val="accent1">
                  <a:lumMod val="75000"/>
                </a:schemeClr>
              </a:solidFill>
              <a:latin typeface="+mj-lt"/>
              <a:ea typeface="標楷體" pitchFamily="65" charset="-12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2590800"/>
            <a:ext cx="659434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再一次的機會</a:t>
            </a:r>
            <a:endParaRPr lang="en-US" sz="5400" b="1" dirty="0">
              <a:solidFill>
                <a:schemeClr val="accent1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514600"/>
            <a:ext cx="6019800" cy="32766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年終</a:t>
            </a:r>
            <a:r>
              <a:rPr lang="zh-CN" altLang="en-US" sz="40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的回顧和感恩</a:t>
            </a:r>
            <a:endParaRPr lang="en-US" altLang="zh-CN" sz="4000" b="1" dirty="0" smtClean="0">
              <a:solidFill>
                <a:schemeClr val="accent1">
                  <a:lumMod val="75000"/>
                </a:scheme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歲首的計劃與盼望</a:t>
            </a:r>
            <a:endParaRPr lang="en-US" altLang="zh-TW" sz="4000" b="1" dirty="0" smtClean="0">
              <a:solidFill>
                <a:schemeClr val="accent1">
                  <a:lumMod val="75000"/>
                </a:scheme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從失敗中再站起來</a:t>
            </a:r>
            <a:endParaRPr lang="en-US" altLang="zh-CN" sz="4000" b="1" dirty="0" smtClean="0">
              <a:solidFill>
                <a:schemeClr val="accent1">
                  <a:lumMod val="75000"/>
                </a:schemeClr>
              </a:solidFill>
              <a:latin typeface="Calibri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1447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再一次的機會</a:t>
            </a:r>
            <a:r>
              <a:rPr lang="en-US" altLang="zh-TW" sz="54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54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CN" altLang="en-US" sz="32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馬可福音</a:t>
            </a:r>
            <a:r>
              <a:rPr lang="en-US" altLang="zh-CN" sz="28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標楷體" pitchFamily="65" charset="-120"/>
                <a:cs typeface="Calibri" panose="020F0502020204030204" pitchFamily="34" charset="0"/>
              </a:rPr>
              <a:t>16:1-8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標楷體" pitchFamily="65" charset="-12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743200"/>
            <a:ext cx="6248400" cy="33528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一件事</a:t>
            </a:r>
            <a:r>
              <a:rPr lang="zh-TW" altLang="en-US" sz="40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實 </a:t>
            </a:r>
            <a:endParaRPr lang="en-US" altLang="zh-TW" sz="4000" b="1" dirty="0" smtClean="0">
              <a:solidFill>
                <a:schemeClr val="accent1">
                  <a:lumMod val="75000"/>
                </a:scheme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一種恩</a:t>
            </a:r>
            <a:r>
              <a:rPr lang="zh-TW" altLang="en-US" sz="40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典</a:t>
            </a:r>
            <a:endParaRPr lang="zh-TW" altLang="en-US" sz="4000" b="1" dirty="0" smtClean="0">
              <a:solidFill>
                <a:schemeClr val="accent1">
                  <a:lumMod val="75000"/>
                </a:scheme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一個使</a:t>
            </a:r>
            <a:r>
              <a:rPr lang="zh-TW" altLang="en-US" sz="40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命</a:t>
            </a:r>
            <a:endParaRPr lang="zh-TW" altLang="en-US" sz="4000" b="1" dirty="0" smtClean="0">
              <a:solidFill>
                <a:schemeClr val="accent1">
                  <a:lumMod val="75000"/>
                </a:schemeClr>
              </a:solidFill>
              <a:latin typeface="Calibri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一件能</a:t>
            </a:r>
            <a:r>
              <a:rPr lang="zh-TW" altLang="en-US" sz="54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生命改</a:t>
            </a:r>
            <a:r>
              <a:rPr lang="zh-TW" altLang="en-US" sz="54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變的事實</a:t>
            </a:r>
            <a:endParaRPr lang="en-US" sz="5400" b="1" dirty="0">
              <a:solidFill>
                <a:schemeClr val="accent1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514600"/>
            <a:ext cx="6019800" cy="40386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None/>
            </a:pPr>
            <a:r>
              <a:rPr lang="zh-TW" altLang="en-US" sz="40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請看</a:t>
            </a:r>
            <a:r>
              <a:rPr lang="en-US" altLang="zh-CN" sz="28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(16:6) </a:t>
            </a:r>
            <a:r>
              <a:rPr lang="zh-TW" altLang="en-US" sz="40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：我看見了什麼？</a:t>
            </a:r>
            <a:endParaRPr lang="en-US" altLang="zh-TW" sz="4000" b="1" dirty="0" smtClean="0">
              <a:solidFill>
                <a:schemeClr val="accent1">
                  <a:lumMod val="75000"/>
                </a:scheme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36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祭司長、文士</a:t>
            </a:r>
            <a:r>
              <a:rPr lang="en-US" altLang="zh-CN" sz="28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(15:32)</a:t>
            </a: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36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旁邊站的人</a:t>
            </a:r>
            <a:r>
              <a:rPr lang="en-US" altLang="zh-CN" sz="28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(15:35)</a:t>
            </a: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36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百夫長</a:t>
            </a:r>
            <a:r>
              <a:rPr lang="en-US" altLang="zh-CN" sz="28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(15:39)</a:t>
            </a: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36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馬利亞</a:t>
            </a:r>
            <a:r>
              <a:rPr lang="en-US" altLang="zh-CN" sz="28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(15:47,16:4,6)</a:t>
            </a: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一種使</a:t>
            </a:r>
            <a:r>
              <a:rPr lang="zh-TW" altLang="en-US" sz="54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信心重</a:t>
            </a:r>
            <a:r>
              <a:rPr lang="zh-TW" altLang="en-US" sz="54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建的恩典</a:t>
            </a:r>
            <a:endParaRPr lang="en-US" sz="5400" b="1" dirty="0">
              <a:solidFill>
                <a:schemeClr val="accent1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514600"/>
            <a:ext cx="6705600" cy="32766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耶穌的能力與信實</a:t>
            </a:r>
            <a:r>
              <a:rPr lang="en-US" altLang="zh-TW" sz="28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(16:6,7b)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羞愧中</a:t>
            </a:r>
            <a:r>
              <a:rPr lang="zh-TW" altLang="en-US" sz="40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極需的恩典</a:t>
            </a:r>
            <a:r>
              <a:rPr lang="en-US" altLang="zh-TW" sz="28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(16:7a)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失敗後</a:t>
            </a:r>
            <a:r>
              <a:rPr lang="zh-CN" altLang="en-US" sz="40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心志的重建</a:t>
            </a:r>
            <a:r>
              <a:rPr lang="en-US" altLang="zh-TW" sz="28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(16:7c)</a:t>
            </a:r>
            <a:endParaRPr lang="en-US" altLang="zh-TW" sz="2800" b="1" dirty="0" smtClean="0">
              <a:solidFill>
                <a:schemeClr val="accent1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一</a:t>
            </a:r>
            <a:r>
              <a:rPr lang="zh-TW" altLang="en-US" sz="54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個要</a:t>
            </a:r>
            <a:r>
              <a:rPr lang="zh-TW" altLang="en-US" sz="54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承先啓</a:t>
            </a:r>
            <a:r>
              <a:rPr lang="zh-TW" altLang="en-US" sz="54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後的使命</a:t>
            </a:r>
            <a:endParaRPr lang="en-US" sz="5400" b="1" dirty="0">
              <a:solidFill>
                <a:schemeClr val="accent1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514600"/>
            <a:ext cx="6781800" cy="34290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不要驚恐、去告訴</a:t>
            </a:r>
            <a:r>
              <a:rPr lang="en-US" altLang="zh-TW" sz="38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… </a:t>
            </a:r>
            <a:r>
              <a:rPr lang="en-US" altLang="zh-TW" sz="28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(16:6)</a:t>
            </a:r>
            <a:r>
              <a:rPr lang="zh-CN" altLang="en-US" sz="28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 </a:t>
            </a:r>
            <a:endParaRPr lang="en-US" altLang="zh-TW" sz="2800" b="1" dirty="0" smtClean="0">
              <a:solidFill>
                <a:schemeClr val="accent1">
                  <a:lumMod val="75000"/>
                </a:scheme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繼續的跟從主耶穌 </a:t>
            </a:r>
            <a:r>
              <a:rPr lang="en-US" altLang="zh-TW" sz="28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(16:7)</a:t>
            </a:r>
            <a:r>
              <a:rPr lang="zh-CN" altLang="en-US" sz="28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 </a:t>
            </a:r>
            <a:endParaRPr lang="en-US" altLang="zh-TW" sz="2800" b="1" dirty="0" smtClean="0">
              <a:solidFill>
                <a:schemeClr val="accent1">
                  <a:lumMod val="75000"/>
                </a:scheme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往普天下傳福音給萬民聽 </a:t>
            </a:r>
            <a:r>
              <a:rPr lang="en-US" altLang="zh-TW" sz="40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… </a:t>
            </a:r>
            <a:r>
              <a:rPr lang="en-US" altLang="zh-TW" sz="28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標楷體" pitchFamily="65" charset="-120"/>
              </a:rPr>
              <a:t>(16:15)</a:t>
            </a: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16273</TotalTime>
  <Words>268</Words>
  <Application>Microsoft Office PowerPoint</Application>
  <PresentationFormat>On-screen Show (4:3)</PresentationFormat>
  <Paragraphs>60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標楷體</vt:lpstr>
      <vt:lpstr>新細明體</vt:lpstr>
      <vt:lpstr>Arial</vt:lpstr>
      <vt:lpstr>Calibri</vt:lpstr>
      <vt:lpstr>Constantia</vt:lpstr>
      <vt:lpstr>Wingdings 2</vt:lpstr>
      <vt:lpstr>Flow</vt:lpstr>
      <vt:lpstr>再一次的機會</vt:lpstr>
      <vt:lpstr>年終的回顧 Make American Grate Again</vt:lpstr>
      <vt:lpstr>年終的回顧 Donald the Hawk vs China the Panda</vt:lpstr>
      <vt:lpstr>新年新希望  Angleosphere with Sinosphere</vt:lpstr>
      <vt:lpstr>再一次的機會</vt:lpstr>
      <vt:lpstr>再一次的機會 馬可福音16:1-8</vt:lpstr>
      <vt:lpstr>一件能生命改變的事實</vt:lpstr>
      <vt:lpstr>一種使信心重建的恩典</vt:lpstr>
      <vt:lpstr>一個要承先啓後的使命</vt:lpstr>
      <vt:lpstr>我的回應(16:8)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Windows User</cp:lastModifiedBy>
  <cp:revision>1713</cp:revision>
  <dcterms:created xsi:type="dcterms:W3CDTF">2015-08-01T18:05:10Z</dcterms:created>
  <dcterms:modified xsi:type="dcterms:W3CDTF">2019-12-15T05:07:55Z</dcterms:modified>
</cp:coreProperties>
</file>