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5">
  <p:sldMasterIdLst>
    <p:sldMasterId id="2147483811" r:id="rId1"/>
  </p:sldMasterIdLst>
  <p:notesMasterIdLst>
    <p:notesMasterId r:id="rId13"/>
  </p:notesMasterIdLst>
  <p:sldIdLst>
    <p:sldId id="342" r:id="rId2"/>
    <p:sldId id="346" r:id="rId3"/>
    <p:sldId id="332" r:id="rId4"/>
    <p:sldId id="337" r:id="rId5"/>
    <p:sldId id="338" r:id="rId6"/>
    <p:sldId id="343" r:id="rId7"/>
    <p:sldId id="344" r:id="rId8"/>
    <p:sldId id="335" r:id="rId9"/>
    <p:sldId id="341" r:id="rId10"/>
    <p:sldId id="345" r:id="rId11"/>
    <p:sldId id="34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2178" autoAdjust="0"/>
  </p:normalViewPr>
  <p:slideViewPr>
    <p:cSldViewPr snapToGrid="0" snapToObjects="1">
      <p:cViewPr varScale="1">
        <p:scale>
          <a:sx n="95" d="100"/>
          <a:sy n="95" d="100"/>
        </p:scale>
        <p:origin x="102" y="2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3144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6D7AE-6A0E-4BC2-A5B6-D13797E098B1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A62A0-D38B-4C9F-951F-93BD93F754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69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013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34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02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84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81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15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35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17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68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6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4A62A0-D38B-4C9F-951F-93BD93F754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9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3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54137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600773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56799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268262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4522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199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0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38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00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58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3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10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16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11299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9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  <p:sldLayoutId id="2147483824" r:id="rId13"/>
    <p:sldLayoutId id="2147483825" r:id="rId14"/>
    <p:sldLayoutId id="2147483826" r:id="rId15"/>
    <p:sldLayoutId id="214748382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708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CN" altLang="en-US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看顧</a:t>
            </a:r>
            <a:r>
              <a:rPr lang="en-US" altLang="zh-CN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CN" altLang="en-US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的恩典</a:t>
            </a:r>
            <a:endParaRPr lang="en-US" sz="44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2120202"/>
            <a:ext cx="10379197" cy="4531805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無微不至（引言）</a:t>
            </a:r>
            <a:endParaRPr lang="en-US" altLang="zh-CN" sz="4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343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1557" y="205993"/>
            <a:ext cx="9103056" cy="829771"/>
          </a:xfrm>
        </p:spPr>
        <p:txBody>
          <a:bodyPr>
            <a:normAutofit/>
          </a:bodyPr>
          <a:lstStyle/>
          <a:p>
            <a:r>
              <a:rPr lang="zh-CN" altLang="en-US" sz="4400" dirty="0">
                <a:solidFill>
                  <a:schemeClr val="accent2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今天的阿拉伯聯盟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1457012"/>
            <a:ext cx="10379197" cy="51949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4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F7E90F-FE44-4350-8ED8-EDFAD0044024}"/>
              </a:ext>
            </a:extLst>
          </p:cNvPr>
          <p:cNvSpPr txBox="1"/>
          <p:nvPr/>
        </p:nvSpPr>
        <p:spPr>
          <a:xfrm>
            <a:off x="2180492" y="1738365"/>
            <a:ext cx="412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85D660-EF56-4236-B088-5E13A3B06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339" y="1738365"/>
            <a:ext cx="8324416" cy="434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72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708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CN" altLang="en-US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看顧</a:t>
            </a:r>
            <a:r>
              <a:rPr lang="en-US" altLang="zh-CN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CN" altLang="en-US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的恩典</a:t>
            </a:r>
            <a:endParaRPr lang="en-US" sz="44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2120202"/>
            <a:ext cx="10379197" cy="4531805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無微不至（引言）</a:t>
            </a:r>
            <a:endParaRPr lang="en-US" altLang="zh-CN" sz="4000" dirty="0">
              <a:solidFill>
                <a:schemeClr val="accent1">
                  <a:lumMod val="60000"/>
                  <a:lumOff val="4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樂極生悲（</a:t>
            </a:r>
            <a:r>
              <a:rPr lang="en-US" altLang="zh-CN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8</a:t>
            </a:r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altLang="zh-CN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13</a:t>
            </a:r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</a:t>
            </a:r>
            <a:endParaRPr lang="en-US" altLang="zh-CN" sz="4000" dirty="0">
              <a:solidFill>
                <a:schemeClr val="accent1">
                  <a:lumMod val="60000"/>
                  <a:lumOff val="4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絕處逢生（</a:t>
            </a:r>
            <a:r>
              <a:rPr lang="en-US" altLang="zh-CN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14</a:t>
            </a:r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altLang="zh-CN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</a:t>
            </a:r>
            <a:endParaRPr lang="en-US" altLang="zh-CN" sz="4000" dirty="0">
              <a:solidFill>
                <a:schemeClr val="accent1">
                  <a:lumMod val="60000"/>
                  <a:lumOff val="4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源遠流長（結語）</a:t>
            </a:r>
            <a:endParaRPr lang="en-US" altLang="zh-CN" sz="4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120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582804"/>
            <a:ext cx="8911687" cy="793820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今年的六篇信息</a:t>
            </a:r>
            <a:endParaRPr lang="en-US" sz="40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1909187"/>
            <a:ext cx="10379197" cy="4742820"/>
          </a:xfrm>
        </p:spPr>
        <p:txBody>
          <a:bodyPr>
            <a:normAutofit/>
          </a:bodyPr>
          <a:lstStyle/>
          <a:p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看顧的恩典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（創世紀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8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      夏甲、與以實瑪利的故事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救贖的恩典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（出埃及記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12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14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    第一個逾越節的故事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安息的恩典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（利未記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25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7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       安息年的例律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保護的恩典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（民數記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22 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到 </a:t>
            </a:r>
            <a:r>
              <a:rPr lang="en-US" altLang="zh-CN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24 </a:t>
            </a:r>
            <a:r>
              <a:rPr lang="zh-CN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章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    巴蘭與巴勒的故事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揀選的恩典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（申命記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7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11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       神和以色列民的關係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公平的恩典</a:t>
            </a:r>
            <a:r>
              <a:rPr lang="en-US" altLang="zh-TW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（約書亞記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24</a:t>
            </a:r>
            <a:r>
              <a:rPr lang="zh-TW" altLang="en-US" sz="2400" dirty="0">
                <a:solidFill>
                  <a:schemeClr val="accent1">
                    <a:lumMod val="75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     妓女喇合的故事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5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05994"/>
            <a:ext cx="8911687" cy="688310"/>
          </a:xfrm>
        </p:spPr>
        <p:txBody>
          <a:bodyPr>
            <a:normAutofit fontScale="90000"/>
          </a:bodyPr>
          <a:lstStyle/>
          <a:p>
            <a:r>
              <a:rPr lang="zh-CN" altLang="en-US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創世紀 </a:t>
            </a:r>
            <a:r>
              <a:rPr lang="en-US" altLang="zh-CN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r>
              <a:rPr lang="zh-CN" altLang="en-US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altLang="zh-CN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8</a:t>
            </a:r>
            <a:r>
              <a:rPr lang="zh-CN" altLang="en-US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altLang="zh-CN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endParaRPr lang="en-US" sz="40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1155560"/>
            <a:ext cx="10379197" cy="549644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8.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孩子漸長，就斷了奶。以撒斷奶的日子，亞伯拉罕設擺豐盛的筵席。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 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9.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當時，撒拉看見埃及人夏甲給亞伯拉罕所生的兒子戲笑，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 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10.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就對亞伯拉罕說：你把這使女和他兒子趕出去！因為這使女的兒子不可與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   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我的兒子以撒一同承受產業。</a:t>
            </a:r>
            <a:endParaRPr lang="en-US" altLang="zh-TW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11.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亞伯拉罕因他兒子的緣故很憂愁。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 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12.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神對亞伯拉罕說：你不必為這童子和你的使女憂愁。凡撒拉對你說的話，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   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你都該聽從；因為從以撒生的，才要稱為你的後裔。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3408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05994"/>
            <a:ext cx="8911687" cy="688310"/>
          </a:xfrm>
        </p:spPr>
        <p:txBody>
          <a:bodyPr>
            <a:normAutofit fontScale="90000"/>
          </a:bodyPr>
          <a:lstStyle/>
          <a:p>
            <a:r>
              <a:rPr lang="zh-CN" altLang="en-US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創世紀 </a:t>
            </a:r>
            <a:r>
              <a:rPr lang="en-US" altLang="zh-CN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r>
              <a:rPr lang="zh-CN" altLang="en-US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altLang="zh-CN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8</a:t>
            </a:r>
            <a:r>
              <a:rPr lang="zh-CN" altLang="en-US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altLang="zh-CN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endParaRPr lang="en-US" sz="40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1155560"/>
            <a:ext cx="10379197" cy="549644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13.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至於使女的兒子，我也必使他的後裔成立一國，因為他是你所生的。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 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14.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亞伯拉罕清早起來，拿餅和一皮袋水，給了夏甲，搭在他的肩上，又把孩子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   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交給他，打發他走。夏甲就走了，在別是巴的曠野走迷了路。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 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15.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皮袋的水用盡了，夏甲就把孩子撇在小樹底下，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 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16.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自己走開約有一箭之遠，相對而坐，說：我不忍見孩子死，就相對而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   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坐，放聲大哭。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9079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05994"/>
            <a:ext cx="8911687" cy="688310"/>
          </a:xfrm>
        </p:spPr>
        <p:txBody>
          <a:bodyPr>
            <a:normAutofit fontScale="90000"/>
          </a:bodyPr>
          <a:lstStyle/>
          <a:p>
            <a:r>
              <a:rPr lang="zh-CN" altLang="en-US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創世紀 </a:t>
            </a:r>
            <a:r>
              <a:rPr lang="en-US" altLang="zh-CN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r>
              <a:rPr lang="zh-CN" altLang="en-US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：</a:t>
            </a:r>
            <a:r>
              <a:rPr lang="en-US" altLang="zh-CN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8</a:t>
            </a:r>
            <a:r>
              <a:rPr lang="zh-CN" altLang="en-US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altLang="zh-CN" sz="40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endParaRPr lang="en-US" sz="40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1155560"/>
            <a:ext cx="10379197" cy="549644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17.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神聽見童子的聲音；神的使者從天上呼叫夏甲說：夏甲，你為何這樣呢？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   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不要害怕，神已經聽見童子的聲音了。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 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18.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起來！把童子抱在懷中，我必使他的後裔成為大國。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 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19.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神使夏甲的眼睛明亮，他就看見一口水井，便去將皮袋盛滿了水，給童子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   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喝。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 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20.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神保佑童子，他就漸長，住在曠野，成了弓箭手。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 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21. </a:t>
            </a:r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他住在巴蘭的曠野；他母親從埃及地給他娶了一個妻子。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545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708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CN" altLang="en-US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看顧</a:t>
            </a:r>
            <a:r>
              <a:rPr lang="en-US" altLang="zh-CN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CN" altLang="en-US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的恩典</a:t>
            </a:r>
            <a:endParaRPr lang="en-US" sz="44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2120202"/>
            <a:ext cx="10379197" cy="4531805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無微不至（引言）</a:t>
            </a:r>
            <a:endParaRPr lang="en-US" altLang="zh-CN" sz="4000" dirty="0">
              <a:solidFill>
                <a:schemeClr val="accent1">
                  <a:lumMod val="60000"/>
                  <a:lumOff val="4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樂極生悲（</a:t>
            </a:r>
            <a:r>
              <a:rPr lang="en-US" altLang="zh-CN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8</a:t>
            </a:r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altLang="zh-CN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13</a:t>
            </a:r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</a:t>
            </a:r>
            <a:endParaRPr lang="en-US" altLang="zh-CN" sz="4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43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708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CN" altLang="en-US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看顧</a:t>
            </a:r>
            <a:r>
              <a:rPr lang="en-US" altLang="zh-CN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CN" altLang="en-US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的恩典</a:t>
            </a:r>
            <a:endParaRPr lang="en-US" sz="44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2120202"/>
            <a:ext cx="10379197" cy="4531805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無微不至（引言）</a:t>
            </a:r>
            <a:endParaRPr lang="en-US" altLang="zh-CN" sz="4000" dirty="0">
              <a:solidFill>
                <a:schemeClr val="accent1">
                  <a:lumMod val="60000"/>
                  <a:lumOff val="4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樂極生悲（</a:t>
            </a:r>
            <a:r>
              <a:rPr lang="en-US" altLang="zh-CN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8</a:t>
            </a:r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altLang="zh-CN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13</a:t>
            </a:r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</a:t>
            </a:r>
            <a:endParaRPr lang="en-US" altLang="zh-CN" sz="4000" dirty="0">
              <a:solidFill>
                <a:schemeClr val="accent1">
                  <a:lumMod val="60000"/>
                  <a:lumOff val="4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絕處逢生（</a:t>
            </a:r>
            <a:r>
              <a:rPr lang="en-US" altLang="zh-CN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14</a:t>
            </a:r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altLang="zh-CN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</a:t>
            </a:r>
            <a:endParaRPr lang="en-US" altLang="zh-CN" sz="4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05994"/>
            <a:ext cx="8911687" cy="195940"/>
          </a:xfrm>
        </p:spPr>
        <p:txBody>
          <a:bodyPr>
            <a:normAutofit fontScale="90000"/>
          </a:bodyPr>
          <a:lstStyle/>
          <a:p>
            <a:endParaRPr lang="en-US" sz="28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1457012"/>
            <a:ext cx="10379197" cy="51949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sz="4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4D3E59-2F76-4194-AF82-27381CCF3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994788"/>
            <a:ext cx="4066233" cy="53216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F7E90F-FE44-4350-8ED8-EDFAD0044024}"/>
              </a:ext>
            </a:extLst>
          </p:cNvPr>
          <p:cNvSpPr txBox="1"/>
          <p:nvPr/>
        </p:nvSpPr>
        <p:spPr>
          <a:xfrm>
            <a:off x="2180492" y="1738365"/>
            <a:ext cx="32757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</a:rPr>
              <a:t>曠野中的夏甲、和以實瑪利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669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B781-3908-452A-B47C-AD061E6E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708"/>
          </a:xfrm>
        </p:spPr>
        <p:txBody>
          <a:bodyPr>
            <a:normAutofit/>
          </a:bodyPr>
          <a:lstStyle/>
          <a:p>
            <a:r>
              <a:rPr lang="en-US" altLang="zh-CN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『</a:t>
            </a:r>
            <a:r>
              <a:rPr lang="zh-CN" altLang="en-US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看顧</a:t>
            </a:r>
            <a:r>
              <a:rPr lang="en-US" altLang="zh-CN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』</a:t>
            </a:r>
            <a:r>
              <a:rPr lang="zh-CN" altLang="en-US" sz="4400" dirty="0">
                <a:latin typeface="華康中圓體" panose="020F0509000000000000" pitchFamily="49" charset="-120"/>
                <a:ea typeface="華康中圓體" panose="020F0509000000000000" pitchFamily="49" charset="-120"/>
              </a:rPr>
              <a:t>的恩典</a:t>
            </a:r>
            <a:endParaRPr lang="en-US" sz="44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78404D05-8199-4838-BF82-84C00367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415" y="2120202"/>
            <a:ext cx="10379197" cy="4531805"/>
          </a:xfrm>
        </p:spPr>
        <p:txBody>
          <a:bodyPr>
            <a:normAutofit/>
          </a:bodyPr>
          <a:lstStyle/>
          <a:p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無微不至（引言）</a:t>
            </a:r>
            <a:endParaRPr lang="en-US" altLang="zh-CN" sz="4000" dirty="0">
              <a:solidFill>
                <a:schemeClr val="accent1">
                  <a:lumMod val="60000"/>
                  <a:lumOff val="4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樂極生悲（</a:t>
            </a:r>
            <a:r>
              <a:rPr lang="en-US" altLang="zh-CN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8</a:t>
            </a:r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altLang="zh-CN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13</a:t>
            </a:r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</a:t>
            </a:r>
            <a:endParaRPr lang="en-US" altLang="zh-CN" sz="4000" dirty="0">
              <a:solidFill>
                <a:schemeClr val="accent1">
                  <a:lumMod val="60000"/>
                  <a:lumOff val="4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絕處逢生（</a:t>
            </a:r>
            <a:r>
              <a:rPr lang="en-US" altLang="zh-CN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14</a:t>
            </a:r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－</a:t>
            </a:r>
            <a:r>
              <a:rPr lang="en-US" altLang="zh-CN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21</a:t>
            </a:r>
            <a:r>
              <a:rPr lang="zh-CN" altLang="en-US" sz="4000" dirty="0">
                <a:solidFill>
                  <a:schemeClr val="accent1">
                    <a:lumMod val="60000"/>
                    <a:lumOff val="4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）</a:t>
            </a:r>
            <a:endParaRPr lang="en-US" altLang="zh-CN" sz="4000" dirty="0">
              <a:solidFill>
                <a:schemeClr val="accent1">
                  <a:lumMod val="60000"/>
                  <a:lumOff val="4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r>
              <a:rPr lang="zh-CN" altLang="en-US" sz="4000" dirty="0">
                <a:solidFill>
                  <a:schemeClr val="accent1">
                    <a:lumMod val="50000"/>
                  </a:schemeClr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源遠流長（結語）</a:t>
            </a:r>
            <a:endParaRPr lang="en-US" altLang="zh-CN" sz="4000" dirty="0">
              <a:solidFill>
                <a:schemeClr val="accent1">
                  <a:lumMod val="50000"/>
                </a:schemeClr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4340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{A9D0EA0B-6A2E-EA4C-A0CE-92D9B3F59C4D}tf10001069</Template>
  <TotalTime>5740</TotalTime>
  <Words>884</Words>
  <Application>Microsoft Office PowerPoint</Application>
  <PresentationFormat>Widescreen</PresentationFormat>
  <Paragraphs>78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華康中圓體</vt:lpstr>
      <vt:lpstr>Arial</vt:lpstr>
      <vt:lpstr>Calibri</vt:lpstr>
      <vt:lpstr>Century Gothic</vt:lpstr>
      <vt:lpstr>Wingdings 3</vt:lpstr>
      <vt:lpstr>Wisp</vt:lpstr>
      <vt:lpstr>『看顧』的恩典</vt:lpstr>
      <vt:lpstr>今年的六篇信息</vt:lpstr>
      <vt:lpstr>創世紀 21：8－21</vt:lpstr>
      <vt:lpstr>創世紀 21：8－21</vt:lpstr>
      <vt:lpstr>創世紀 21：8－21</vt:lpstr>
      <vt:lpstr>『看顧』的恩典</vt:lpstr>
      <vt:lpstr>『看顧』的恩典</vt:lpstr>
      <vt:lpstr>PowerPoint Presentation</vt:lpstr>
      <vt:lpstr>『看顧』的恩典</vt:lpstr>
      <vt:lpstr>今天的阿拉伯聯盟</vt:lpstr>
      <vt:lpstr>『看顧』的恩典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詩 篇 選 讀</dc:title>
  <dc:creator>Microsoft Office User</dc:creator>
  <cp:lastModifiedBy>Liang-Tsai Lin</cp:lastModifiedBy>
  <cp:revision>172</cp:revision>
  <dcterms:created xsi:type="dcterms:W3CDTF">2019-05-30T21:18:24Z</dcterms:created>
  <dcterms:modified xsi:type="dcterms:W3CDTF">2020-01-12T05:28:22Z</dcterms:modified>
</cp:coreProperties>
</file>